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00" r:id="rId6"/>
    <p:sldId id="308" r:id="rId7"/>
    <p:sldId id="309" r:id="rId8"/>
    <p:sldId id="311" r:id="rId9"/>
    <p:sldId id="295" r:id="rId10"/>
    <p:sldId id="302" r:id="rId11"/>
    <p:sldId id="303" r:id="rId12"/>
    <p:sldId id="304" r:id="rId13"/>
    <p:sldId id="312" r:id="rId14"/>
    <p:sldId id="305" r:id="rId15"/>
    <p:sldId id="313" r:id="rId16"/>
    <p:sldId id="273" r:id="rId17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RA, SILVIA (CAPSBE)" initials="RS(" lastIdx="1" clrIdx="0">
    <p:extLst>
      <p:ext uri="{19B8F6BF-5375-455C-9EA6-DF929625EA0E}">
        <p15:presenceInfo xmlns:p15="http://schemas.microsoft.com/office/powerpoint/2012/main" userId="S::sroura@clinic.cat::d816122b-9852-442f-b4b4-fbe8092c95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8F7"/>
    <a:srgbClr val="A5B2F2"/>
    <a:srgbClr val="5767B4"/>
    <a:srgbClr val="4BACC6"/>
    <a:srgbClr val="5185BD"/>
    <a:srgbClr val="685DAB"/>
    <a:srgbClr val="8064A2"/>
    <a:srgbClr val="BCD0E6"/>
    <a:srgbClr val="C5E4ED"/>
    <a:srgbClr val="DAD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8C680-55F4-AF1D-5DBD-5A794D795AE6}" v="68" dt="2022-06-02T15:17:50.985"/>
    <p1510:client id="{1BE987A7-B2F3-9258-6FBA-61B363FDA25E}" v="111" dt="2022-04-04T08:15:47.019"/>
    <p1510:client id="{CB21D768-21E9-01DE-9419-5C318DDE1BA1}" v="193" dt="2022-08-29T08:08:23.906"/>
    <p1510:client id="{EAFA1392-E674-0CF4-4362-3235640D443C}" v="5" dt="2022-10-05T14:42:42.829"/>
    <p1510:client id="{FD3CB780-6BF8-9467-1C75-0AA31BCB118E}" v="3" dt="2022-10-28T11:04:36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629" autoAdjust="0"/>
    <p:restoredTop sz="71801" autoAdjust="0"/>
  </p:normalViewPr>
  <p:slideViewPr>
    <p:cSldViewPr snapToObjects="1">
      <p:cViewPr varScale="1">
        <p:scale>
          <a:sx n="80" d="100"/>
          <a:sy n="80" d="100"/>
        </p:scale>
        <p:origin x="3204" y="90"/>
      </p:cViewPr>
      <p:guideLst>
        <p:guide orient="horz" pos="403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-20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6F6C7359-9C05-44B1-A99D-DE68622A6902}">
      <dgm:prSet phldrT="[Texto]" custT="1"/>
      <dgm:spPr/>
      <dgm:t>
        <a:bodyPr/>
        <a:lstStyle/>
        <a:p>
          <a:r>
            <a:rPr lang="ca-ES" sz="2000" b="0" i="0" u="none" noProof="0" dirty="0"/>
            <a:t>Visió comunitària i participació de la ciutadania</a:t>
          </a:r>
          <a:r>
            <a:rPr lang="ca-ES" sz="2000" b="0" i="0" noProof="0" dirty="0"/>
            <a:t>​</a:t>
          </a:r>
          <a:endParaRPr lang="ca-ES" sz="2000" noProof="0" dirty="0"/>
        </a:p>
      </dgm:t>
    </dgm:pt>
    <dgm:pt modelId="{4A5F5928-9FFC-44B1-A75C-D8D0308DB861}" type="parTrans" cxnId="{369A6D32-9EEB-4498-B6FA-3B14A9B8C51F}">
      <dgm:prSet/>
      <dgm:spPr/>
      <dgm:t>
        <a:bodyPr/>
        <a:lstStyle/>
        <a:p>
          <a:endParaRPr lang="ca-ES"/>
        </a:p>
      </dgm:t>
    </dgm:pt>
    <dgm:pt modelId="{54BD03DC-E92E-4727-905A-8F95AA6470B3}" type="sibTrans" cxnId="{369A6D32-9EEB-4498-B6FA-3B14A9B8C51F}">
      <dgm:prSet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/>
      <dgm:t>
        <a:bodyPr/>
        <a:lstStyle/>
        <a:p>
          <a:r>
            <a:rPr lang="ca-ES" sz="2000" b="0" i="0" u="none" noProof="0" dirty="0"/>
            <a:t>Gestió clínica, desmedicalització i prevenció quaternària</a:t>
          </a:r>
          <a:r>
            <a:rPr lang="ca-ES" sz="2000" b="0" i="0" noProof="0" dirty="0"/>
            <a:t>​</a:t>
          </a:r>
          <a:endParaRPr lang="ca-ES" sz="2000" noProof="0" dirty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FE16F55C-0AE2-4EA3-9428-0E3E5456E99F}">
      <dgm:prSet phldrT="[Texto]" custT="1"/>
      <dgm:spPr/>
      <dgm:t>
        <a:bodyPr/>
        <a:lstStyle/>
        <a:p>
          <a:r>
            <a:rPr lang="it-IT" sz="2000" b="0" i="0" u="none" dirty="0"/>
            <a:t>Professionalisme, cura dels professionals i prestigi</a:t>
          </a:r>
          <a:r>
            <a:rPr lang="it-IT" sz="2000" b="0" i="0" dirty="0"/>
            <a:t>​</a:t>
          </a:r>
          <a:endParaRPr lang="ca-ES" sz="2000" dirty="0"/>
        </a:p>
      </dgm:t>
    </dgm:pt>
    <dgm:pt modelId="{E3221C6C-CD92-43FF-BEC0-A5167EDA1869}" type="parTrans" cxnId="{AEC87B55-75E1-4EBA-AA18-2DD149761E30}">
      <dgm:prSet/>
      <dgm:spPr/>
      <dgm:t>
        <a:bodyPr/>
        <a:lstStyle/>
        <a:p>
          <a:endParaRPr lang="ca-ES"/>
        </a:p>
      </dgm:t>
    </dgm:pt>
    <dgm:pt modelId="{E6AB04F6-ECB2-407C-ACAE-C4F2AE11B392}" type="sibTrans" cxnId="{AEC87B55-75E1-4EBA-AA18-2DD149761E30}">
      <dgm:prSet/>
      <dgm:spPr/>
      <dgm:t>
        <a:bodyPr/>
        <a:lstStyle/>
        <a:p>
          <a:endParaRPr lang="ca-ES"/>
        </a:p>
      </dgm:t>
    </dgm:pt>
    <dgm:pt modelId="{A3CF28DD-C304-4B1C-A776-CB24908AAB5F}">
      <dgm:prSet custT="1"/>
      <dgm:spPr/>
      <dgm:t>
        <a:bodyPr/>
        <a:lstStyle/>
        <a:p>
          <a:r>
            <a:rPr lang="ca-ES" sz="2000" b="0" i="0" u="none" dirty="0"/>
            <a:t>Nous rols, competències i cartera de serveis</a:t>
          </a:r>
          <a:r>
            <a:rPr lang="ca-ES" sz="2000" b="0" i="0" dirty="0"/>
            <a:t>​</a:t>
          </a:r>
          <a:endParaRPr lang="ca-ES" sz="2000" dirty="0"/>
        </a:p>
      </dgm:t>
    </dgm:pt>
    <dgm:pt modelId="{D5680D22-30DE-40D5-859A-10892490D1BC}" type="parTrans" cxnId="{8D46AD46-DDB8-4809-B154-315B6FD007A9}">
      <dgm:prSet/>
      <dgm:spPr/>
      <dgm:t>
        <a:bodyPr/>
        <a:lstStyle/>
        <a:p>
          <a:endParaRPr lang="ca-ES"/>
        </a:p>
      </dgm:t>
    </dgm:pt>
    <dgm:pt modelId="{4876A43A-839E-43A5-BC23-DB445CFB5722}" type="sibTrans" cxnId="{8D46AD46-DDB8-4809-B154-315B6FD007A9}">
      <dgm:prSet/>
      <dgm:spPr/>
      <dgm:t>
        <a:bodyPr/>
        <a:lstStyle/>
        <a:p>
          <a:endParaRPr lang="ca-ES"/>
        </a:p>
      </dgm:t>
    </dgm:pt>
    <dgm:pt modelId="{C14D236B-40BC-402F-A3FB-C406FC06F29A}">
      <dgm:prSet custT="1"/>
      <dgm:spPr/>
      <dgm:t>
        <a:bodyPr/>
        <a:lstStyle/>
        <a:p>
          <a:r>
            <a:rPr lang="ca-ES" sz="2000" b="0" i="0" u="none"/>
            <a:t>Millora d’equipaments i espais</a:t>
          </a:r>
          <a:r>
            <a:rPr lang="ca-ES" sz="2000" b="0" i="0"/>
            <a:t>​</a:t>
          </a:r>
          <a:endParaRPr lang="ca-ES" sz="2000"/>
        </a:p>
      </dgm:t>
    </dgm:pt>
    <dgm:pt modelId="{EA6E18BE-9272-4CE1-9378-CA442EC6AB88}" type="parTrans" cxnId="{58587B8B-AACE-481E-BDC4-FDDF29ABD3FD}">
      <dgm:prSet/>
      <dgm:spPr/>
      <dgm:t>
        <a:bodyPr/>
        <a:lstStyle/>
        <a:p>
          <a:endParaRPr lang="ca-ES"/>
        </a:p>
      </dgm:t>
    </dgm:pt>
    <dgm:pt modelId="{6FF5AD0F-1707-48D3-9FC8-AFDACA252661}" type="sibTrans" cxnId="{58587B8B-AACE-481E-BDC4-FDDF29ABD3F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5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5"/>
      <dgm:spPr/>
    </dgm:pt>
    <dgm:pt modelId="{8ECAFF22-7C42-4E22-BF2B-FDE646AC9BF0}" type="pres">
      <dgm:prSet presAssocID="{A4898691-FD54-4A3B-9564-4DFD331F4A81}" presName="dstNode" presStyleLbl="node1" presStyleIdx="0" presStyleCnt="5"/>
      <dgm:spPr/>
    </dgm:pt>
    <dgm:pt modelId="{875F1CF2-36FC-4065-8B39-3B15A2466984}" type="pres">
      <dgm:prSet presAssocID="{6F6C7359-9C05-44B1-A99D-DE68622A6902}" presName="text_1" presStyleLbl="node1" presStyleIdx="0" presStyleCnt="5">
        <dgm:presLayoutVars>
          <dgm:bulletEnabled val="1"/>
        </dgm:presLayoutVars>
      </dgm:prSet>
      <dgm:spPr/>
    </dgm:pt>
    <dgm:pt modelId="{2CB416A7-0835-4F90-9925-F1A41AD1E52D}" type="pres">
      <dgm:prSet presAssocID="{6F6C7359-9C05-44B1-A99D-DE68622A6902}" presName="accent_1" presStyleCnt="0"/>
      <dgm:spPr/>
    </dgm:pt>
    <dgm:pt modelId="{8F1DD8D7-D52A-477B-BB45-8A6F1EB6E8D0}" type="pres">
      <dgm:prSet presAssocID="{6F6C7359-9C05-44B1-A99D-DE68622A6902}" presName="accentRepeatNode" presStyleLbl="solidFgAcc1" presStyleIdx="0" presStyleCnt="5"/>
      <dgm:spPr/>
    </dgm:pt>
    <dgm:pt modelId="{3ACE0E7B-2DF8-4EF7-A051-C6FB59C9A356}" type="pres">
      <dgm:prSet presAssocID="{07FCD847-D69B-4F19-9EFF-DF0D873A8218}" presName="text_2" presStyleLbl="node1" presStyleIdx="1" presStyleCnt="5">
        <dgm:presLayoutVars>
          <dgm:bulletEnabled val="1"/>
        </dgm:presLayoutVars>
      </dgm:prSet>
      <dgm:spPr/>
    </dgm:pt>
    <dgm:pt modelId="{F310F9EE-5293-41F4-9556-3E5E15C99FA6}" type="pres">
      <dgm:prSet presAssocID="{07FCD847-D69B-4F19-9EFF-DF0D873A8218}" presName="accent_2" presStyleCnt="0"/>
      <dgm:spPr/>
    </dgm:pt>
    <dgm:pt modelId="{68762C55-E9EB-44DB-AB22-28EDC1243C2B}" type="pres">
      <dgm:prSet presAssocID="{07FCD847-D69B-4F19-9EFF-DF0D873A8218}" presName="accentRepeatNode" presStyleLbl="solidFgAcc1" presStyleIdx="1" presStyleCnt="5"/>
      <dgm:spPr/>
    </dgm:pt>
    <dgm:pt modelId="{7DC1BB78-FCE4-4ACF-9B39-191251CAEA17}" type="pres">
      <dgm:prSet presAssocID="{A3CF28DD-C304-4B1C-A776-CB24908AAB5F}" presName="text_3" presStyleLbl="node1" presStyleIdx="2" presStyleCnt="5">
        <dgm:presLayoutVars>
          <dgm:bulletEnabled val="1"/>
        </dgm:presLayoutVars>
      </dgm:prSet>
      <dgm:spPr/>
    </dgm:pt>
    <dgm:pt modelId="{830E9D79-3706-4A39-BC9B-D0CE7240FF60}" type="pres">
      <dgm:prSet presAssocID="{A3CF28DD-C304-4B1C-A776-CB24908AAB5F}" presName="accent_3" presStyleCnt="0"/>
      <dgm:spPr/>
    </dgm:pt>
    <dgm:pt modelId="{13954115-23F1-4CA8-BFE4-261FBAD95D3F}" type="pres">
      <dgm:prSet presAssocID="{A3CF28DD-C304-4B1C-A776-CB24908AAB5F}" presName="accentRepeatNode" presStyleLbl="solidFgAcc1" presStyleIdx="2" presStyleCnt="5"/>
      <dgm:spPr/>
    </dgm:pt>
    <dgm:pt modelId="{350F4127-711B-4927-B50E-BD55FFD49DC7}" type="pres">
      <dgm:prSet presAssocID="{FE16F55C-0AE2-4EA3-9428-0E3E5456E99F}" presName="text_4" presStyleLbl="node1" presStyleIdx="3" presStyleCnt="5">
        <dgm:presLayoutVars>
          <dgm:bulletEnabled val="1"/>
        </dgm:presLayoutVars>
      </dgm:prSet>
      <dgm:spPr/>
    </dgm:pt>
    <dgm:pt modelId="{1C22FBA3-6B39-412F-8645-07956DC5A3D2}" type="pres">
      <dgm:prSet presAssocID="{FE16F55C-0AE2-4EA3-9428-0E3E5456E99F}" presName="accent_4" presStyleCnt="0"/>
      <dgm:spPr/>
    </dgm:pt>
    <dgm:pt modelId="{B9B868DF-6863-45AE-A85F-E59A9D2AF1B7}" type="pres">
      <dgm:prSet presAssocID="{FE16F55C-0AE2-4EA3-9428-0E3E5456E99F}" presName="accentRepeatNode" presStyleLbl="solidFgAcc1" presStyleIdx="3" presStyleCnt="5"/>
      <dgm:spPr/>
    </dgm:pt>
    <dgm:pt modelId="{D03BDBA2-CF66-4B3C-BFE5-B99B4644ADBB}" type="pres">
      <dgm:prSet presAssocID="{C14D236B-40BC-402F-A3FB-C406FC06F29A}" presName="text_5" presStyleLbl="node1" presStyleIdx="4" presStyleCnt="5">
        <dgm:presLayoutVars>
          <dgm:bulletEnabled val="1"/>
        </dgm:presLayoutVars>
      </dgm:prSet>
      <dgm:spPr/>
    </dgm:pt>
    <dgm:pt modelId="{5337443E-E657-4A02-9A9B-DB682BEB1FA6}" type="pres">
      <dgm:prSet presAssocID="{C14D236B-40BC-402F-A3FB-C406FC06F29A}" presName="accent_5" presStyleCnt="0"/>
      <dgm:spPr/>
    </dgm:pt>
    <dgm:pt modelId="{F0A78C39-50F5-4E77-856B-A4AAED5698F7}" type="pres">
      <dgm:prSet presAssocID="{C14D236B-40BC-402F-A3FB-C406FC06F29A}" presName="accentRepeatNode" presStyleLbl="solidFgAcc1" presStyleIdx="4" presStyleCnt="5"/>
      <dgm:spPr/>
    </dgm:pt>
  </dgm:ptLst>
  <dgm:cxnLst>
    <dgm:cxn modelId="{E57C8903-6400-458B-B55C-0D52AC67E0CC}" type="presOf" srcId="{07FCD847-D69B-4F19-9EFF-DF0D873A8218}" destId="{3ACE0E7B-2DF8-4EF7-A051-C6FB59C9A356}" srcOrd="0" destOrd="0" presId="urn:microsoft.com/office/officeart/2008/layout/VerticalCurvedList"/>
    <dgm:cxn modelId="{369A6D32-9EEB-4498-B6FA-3B14A9B8C51F}" srcId="{A4898691-FD54-4A3B-9564-4DFD331F4A81}" destId="{6F6C7359-9C05-44B1-A99D-DE68622A6902}" srcOrd="0" destOrd="0" parTransId="{4A5F5928-9FFC-44B1-A75C-D8D0308DB861}" sibTransId="{54BD03DC-E92E-4727-905A-8F95AA6470B3}"/>
    <dgm:cxn modelId="{60857966-7F85-4AFB-8D98-D8871DFFFF3D}" srcId="{A4898691-FD54-4A3B-9564-4DFD331F4A81}" destId="{07FCD847-D69B-4F19-9EFF-DF0D873A8218}" srcOrd="1" destOrd="0" parTransId="{C22B3AB3-5457-41B2-83D5-BA4791A76888}" sibTransId="{C8C062C0-D37A-42BE-B4DE-1A727E180A4B}"/>
    <dgm:cxn modelId="{8D46AD46-DDB8-4809-B154-315B6FD007A9}" srcId="{A4898691-FD54-4A3B-9564-4DFD331F4A81}" destId="{A3CF28DD-C304-4B1C-A776-CB24908AAB5F}" srcOrd="2" destOrd="0" parTransId="{D5680D22-30DE-40D5-859A-10892490D1BC}" sibTransId="{4876A43A-839E-43A5-BC23-DB445CFB5722}"/>
    <dgm:cxn modelId="{14038650-3A20-45D9-999C-FB1694E8E0F9}" type="presOf" srcId="{C14D236B-40BC-402F-A3FB-C406FC06F29A}" destId="{D03BDBA2-CF66-4B3C-BFE5-B99B4644ADBB}" srcOrd="0" destOrd="0" presId="urn:microsoft.com/office/officeart/2008/layout/VerticalCurvedList"/>
    <dgm:cxn modelId="{FEAB1272-C09E-4BCA-9CF6-2A242013A68D}" type="presOf" srcId="{54BD03DC-E92E-4727-905A-8F95AA6470B3}" destId="{CB506060-74BA-40E1-AFBB-B82A45DFEFBA}" srcOrd="0" destOrd="0" presId="urn:microsoft.com/office/officeart/2008/layout/VerticalCurvedList"/>
    <dgm:cxn modelId="{6E412555-E505-4B64-8201-1EBA09354EE6}" type="presOf" srcId="{FE16F55C-0AE2-4EA3-9428-0E3E5456E99F}" destId="{350F4127-711B-4927-B50E-BD55FFD49DC7}" srcOrd="0" destOrd="0" presId="urn:microsoft.com/office/officeart/2008/layout/VerticalCurvedList"/>
    <dgm:cxn modelId="{AEC87B55-75E1-4EBA-AA18-2DD149761E30}" srcId="{A4898691-FD54-4A3B-9564-4DFD331F4A81}" destId="{FE16F55C-0AE2-4EA3-9428-0E3E5456E99F}" srcOrd="3" destOrd="0" parTransId="{E3221C6C-CD92-43FF-BEC0-A5167EDA1869}" sibTransId="{E6AB04F6-ECB2-407C-ACAE-C4F2AE11B392}"/>
    <dgm:cxn modelId="{58587B8B-AACE-481E-BDC4-FDDF29ABD3FD}" srcId="{A4898691-FD54-4A3B-9564-4DFD331F4A81}" destId="{C14D236B-40BC-402F-A3FB-C406FC06F29A}" srcOrd="4" destOrd="0" parTransId="{EA6E18BE-9272-4CE1-9378-CA442EC6AB88}" sibTransId="{6FF5AD0F-1707-48D3-9FC8-AFDACA252661}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EE645BC-16E4-4BDA-A355-866ED1A8388B}" type="presOf" srcId="{6F6C7359-9C05-44B1-A99D-DE68622A6902}" destId="{875F1CF2-36FC-4065-8B39-3B15A2466984}" srcOrd="0" destOrd="0" presId="urn:microsoft.com/office/officeart/2008/layout/VerticalCurvedList"/>
    <dgm:cxn modelId="{7539ECEE-0AF7-4C3E-AD6F-F28E49CDBF8D}" type="presOf" srcId="{A3CF28DD-C304-4B1C-A776-CB24908AAB5F}" destId="{7DC1BB78-FCE4-4ACF-9B39-191251CAEA17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6D5ECA26-0EFA-484C-AF7E-ABB338C5D38C}" type="presParOf" srcId="{2C33C325-E748-487C-901A-15A4BA6BB1C9}" destId="{875F1CF2-36FC-4065-8B39-3B15A2466984}" srcOrd="1" destOrd="0" presId="urn:microsoft.com/office/officeart/2008/layout/VerticalCurvedList"/>
    <dgm:cxn modelId="{650205AA-CD13-4843-8442-02449C576611}" type="presParOf" srcId="{2C33C325-E748-487C-901A-15A4BA6BB1C9}" destId="{2CB416A7-0835-4F90-9925-F1A41AD1E52D}" srcOrd="2" destOrd="0" presId="urn:microsoft.com/office/officeart/2008/layout/VerticalCurvedList"/>
    <dgm:cxn modelId="{4BE8E63D-CD97-4571-AC63-50293BF0A4DC}" type="presParOf" srcId="{2CB416A7-0835-4F90-9925-F1A41AD1E52D}" destId="{8F1DD8D7-D52A-477B-BB45-8A6F1EB6E8D0}" srcOrd="0" destOrd="0" presId="urn:microsoft.com/office/officeart/2008/layout/VerticalCurvedList"/>
    <dgm:cxn modelId="{E09D3F87-4E6D-43F7-B63D-07EAB3ECC3F7}" type="presParOf" srcId="{2C33C325-E748-487C-901A-15A4BA6BB1C9}" destId="{3ACE0E7B-2DF8-4EF7-A051-C6FB59C9A356}" srcOrd="3" destOrd="0" presId="urn:microsoft.com/office/officeart/2008/layout/VerticalCurvedList"/>
    <dgm:cxn modelId="{C33647DA-3E25-4CDE-913E-E7E4E6A0A77E}" type="presParOf" srcId="{2C33C325-E748-487C-901A-15A4BA6BB1C9}" destId="{F310F9EE-5293-41F4-9556-3E5E15C99FA6}" srcOrd="4" destOrd="0" presId="urn:microsoft.com/office/officeart/2008/layout/VerticalCurvedList"/>
    <dgm:cxn modelId="{72989653-BA87-4B12-9CE9-51CA137936EF}" type="presParOf" srcId="{F310F9EE-5293-41F4-9556-3E5E15C99FA6}" destId="{68762C55-E9EB-44DB-AB22-28EDC1243C2B}" srcOrd="0" destOrd="0" presId="urn:microsoft.com/office/officeart/2008/layout/VerticalCurvedList"/>
    <dgm:cxn modelId="{B3E7732E-0D4F-46CA-BE9C-187AE5C41B44}" type="presParOf" srcId="{2C33C325-E748-487C-901A-15A4BA6BB1C9}" destId="{7DC1BB78-FCE4-4ACF-9B39-191251CAEA17}" srcOrd="5" destOrd="0" presId="urn:microsoft.com/office/officeart/2008/layout/VerticalCurvedList"/>
    <dgm:cxn modelId="{D049B959-4CBC-4BA3-86A0-29D980BDD047}" type="presParOf" srcId="{2C33C325-E748-487C-901A-15A4BA6BB1C9}" destId="{830E9D79-3706-4A39-BC9B-D0CE7240FF60}" srcOrd="6" destOrd="0" presId="urn:microsoft.com/office/officeart/2008/layout/VerticalCurvedList"/>
    <dgm:cxn modelId="{9371022F-A157-4429-925F-1ED19ACDA51B}" type="presParOf" srcId="{830E9D79-3706-4A39-BC9B-D0CE7240FF60}" destId="{13954115-23F1-4CA8-BFE4-261FBAD95D3F}" srcOrd="0" destOrd="0" presId="urn:microsoft.com/office/officeart/2008/layout/VerticalCurvedList"/>
    <dgm:cxn modelId="{C2120722-ADBC-4D58-89B6-D27A0781FBD0}" type="presParOf" srcId="{2C33C325-E748-487C-901A-15A4BA6BB1C9}" destId="{350F4127-711B-4927-B50E-BD55FFD49DC7}" srcOrd="7" destOrd="0" presId="urn:microsoft.com/office/officeart/2008/layout/VerticalCurvedList"/>
    <dgm:cxn modelId="{31C194F8-A95C-4B1A-8E9A-2A99D0E7247D}" type="presParOf" srcId="{2C33C325-E748-487C-901A-15A4BA6BB1C9}" destId="{1C22FBA3-6B39-412F-8645-07956DC5A3D2}" srcOrd="8" destOrd="0" presId="urn:microsoft.com/office/officeart/2008/layout/VerticalCurvedList"/>
    <dgm:cxn modelId="{0512F999-FB6C-4F56-8861-1648BA75B253}" type="presParOf" srcId="{1C22FBA3-6B39-412F-8645-07956DC5A3D2}" destId="{B9B868DF-6863-45AE-A85F-E59A9D2AF1B7}" srcOrd="0" destOrd="0" presId="urn:microsoft.com/office/officeart/2008/layout/VerticalCurvedList"/>
    <dgm:cxn modelId="{6DED31C5-B731-4918-9F56-D25C612476AD}" type="presParOf" srcId="{2C33C325-E748-487C-901A-15A4BA6BB1C9}" destId="{D03BDBA2-CF66-4B3C-BFE5-B99B4644ADBB}" srcOrd="9" destOrd="0" presId="urn:microsoft.com/office/officeart/2008/layout/VerticalCurvedList"/>
    <dgm:cxn modelId="{FDE9896D-CF0B-46F6-8D02-DFE617DEED65}" type="presParOf" srcId="{2C33C325-E748-487C-901A-15A4BA6BB1C9}" destId="{5337443E-E657-4A02-9A9B-DB682BEB1FA6}" srcOrd="10" destOrd="0" presId="urn:microsoft.com/office/officeart/2008/layout/VerticalCurvedList"/>
    <dgm:cxn modelId="{E2F25C89-6058-45CE-96F7-3E9477F745F7}" type="presParOf" srcId="{5337443E-E657-4A02-9A9B-DB682BEB1FA6}" destId="{F0A78C39-50F5-4E77-856B-A4AAED5698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767B4"/>
        </a:solidFill>
      </dgm:spPr>
      <dgm:t>
        <a:bodyPr/>
        <a:lstStyle/>
        <a:p>
          <a:r>
            <a:rPr lang="es-ES" sz="2000" noProof="0" dirty="0"/>
            <a:t>Recerca</a:t>
          </a:r>
          <a:endParaRPr lang="ca-ES" sz="2000" noProof="0" dirty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5767B4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185BD"/>
        </a:solidFill>
      </dgm:spPr>
      <dgm:t>
        <a:bodyPr/>
        <a:lstStyle/>
        <a:p>
          <a:r>
            <a:rPr lang="it-IT" sz="2000" b="0" i="0" u="none" dirty="0"/>
            <a:t>Formació</a:t>
          </a:r>
          <a:endParaRPr lang="ca-ES" sz="2000" noProof="0" dirty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-643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5185BD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4BACC6"/>
        </a:solidFill>
      </dgm:spPr>
      <dgm:t>
        <a:bodyPr/>
        <a:lstStyle/>
        <a:p>
          <a:r>
            <a:rPr lang="ca-ES" sz="2000" noProof="0" dirty="0"/>
            <a:t>Docència</a:t>
          </a:r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4BACC6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a-ES"/>
        </a:p>
      </dgm:t>
    </dgm:pt>
    <dgm:pt modelId="{6F6C7359-9C05-44B1-A99D-DE68622A6902}">
      <dgm:prSet phldrT="[Texto]" custT="1"/>
      <dgm:spPr/>
      <dgm:t>
        <a:bodyPr/>
        <a:lstStyle/>
        <a:p>
          <a:r>
            <a:rPr lang="ca-ES" sz="2000" b="0" i="0" dirty="0"/>
            <a:t>RSC, Sostenibilitat i Organització</a:t>
          </a:r>
          <a:r>
            <a:rPr lang="ca-ES" sz="2000" b="0" i="0" noProof="0" dirty="0"/>
            <a:t>​</a:t>
          </a:r>
          <a:endParaRPr lang="ca-ES" sz="2000" noProof="0" dirty="0"/>
        </a:p>
      </dgm:t>
    </dgm:pt>
    <dgm:pt modelId="{4A5F5928-9FFC-44B1-A75C-D8D0308DB861}" type="parTrans" cxnId="{369A6D32-9EEB-4498-B6FA-3B14A9B8C51F}">
      <dgm:prSet/>
      <dgm:spPr/>
      <dgm:t>
        <a:bodyPr/>
        <a:lstStyle/>
        <a:p>
          <a:endParaRPr lang="ca-ES"/>
        </a:p>
      </dgm:t>
    </dgm:pt>
    <dgm:pt modelId="{54BD03DC-E92E-4727-905A-8F95AA6470B3}" type="sibTrans" cxnId="{369A6D32-9EEB-4498-B6FA-3B14A9B8C51F}">
      <dgm:prSet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/>
      <dgm:t>
        <a:bodyPr/>
        <a:lstStyle/>
        <a:p>
          <a:r>
            <a:rPr lang="ca-ES" sz="2000" b="0" i="0" dirty="0"/>
            <a:t>Qualitat i Seguretat del Pacient</a:t>
          </a:r>
          <a:endParaRPr lang="ca-ES" sz="2000" noProof="0" dirty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FE16F55C-0AE2-4EA3-9428-0E3E5456E99F}">
      <dgm:prSet phldrT="[Texto]" custT="1"/>
      <dgm:spPr/>
      <dgm:t>
        <a:bodyPr/>
        <a:lstStyle/>
        <a:p>
          <a:r>
            <a:rPr lang="ca-ES" sz="2000" b="0" i="0" u="none" dirty="0"/>
            <a:t>Formació</a:t>
          </a:r>
          <a:r>
            <a:rPr lang="ca-ES" sz="2000" b="0" i="0" dirty="0"/>
            <a:t>​</a:t>
          </a:r>
          <a:r>
            <a:rPr lang="it-IT" sz="2000" b="0" i="0" dirty="0"/>
            <a:t>​</a:t>
          </a:r>
          <a:endParaRPr lang="ca-ES" sz="2000" dirty="0"/>
        </a:p>
      </dgm:t>
    </dgm:pt>
    <dgm:pt modelId="{E3221C6C-CD92-43FF-BEC0-A5167EDA1869}" type="parTrans" cxnId="{AEC87B55-75E1-4EBA-AA18-2DD149761E30}">
      <dgm:prSet/>
      <dgm:spPr/>
      <dgm:t>
        <a:bodyPr/>
        <a:lstStyle/>
        <a:p>
          <a:endParaRPr lang="ca-ES"/>
        </a:p>
      </dgm:t>
    </dgm:pt>
    <dgm:pt modelId="{E6AB04F6-ECB2-407C-ACAE-C4F2AE11B392}" type="sibTrans" cxnId="{AEC87B55-75E1-4EBA-AA18-2DD149761E30}">
      <dgm:prSet/>
      <dgm:spPr/>
      <dgm:t>
        <a:bodyPr/>
        <a:lstStyle/>
        <a:p>
          <a:endParaRPr lang="ca-ES"/>
        </a:p>
      </dgm:t>
    </dgm:pt>
    <dgm:pt modelId="{A3CF28DD-C304-4B1C-A776-CB24908AAB5F}">
      <dgm:prSet custT="1"/>
      <dgm:spPr/>
      <dgm:t>
        <a:bodyPr/>
        <a:lstStyle/>
        <a:p>
          <a:r>
            <a:rPr lang="ca-ES" sz="2000" b="0" i="0" dirty="0"/>
            <a:t>Recerca i Innovació​</a:t>
          </a:r>
          <a:endParaRPr lang="ca-ES" sz="2000" dirty="0"/>
        </a:p>
      </dgm:t>
    </dgm:pt>
    <dgm:pt modelId="{D5680D22-30DE-40D5-859A-10892490D1BC}" type="parTrans" cxnId="{8D46AD46-DDB8-4809-B154-315B6FD007A9}">
      <dgm:prSet/>
      <dgm:spPr/>
      <dgm:t>
        <a:bodyPr/>
        <a:lstStyle/>
        <a:p>
          <a:endParaRPr lang="ca-ES"/>
        </a:p>
      </dgm:t>
    </dgm:pt>
    <dgm:pt modelId="{4876A43A-839E-43A5-BC23-DB445CFB5722}" type="sibTrans" cxnId="{8D46AD46-DDB8-4809-B154-315B6FD007A9}">
      <dgm:prSet/>
      <dgm:spPr/>
      <dgm:t>
        <a:bodyPr/>
        <a:lstStyle/>
        <a:p>
          <a:endParaRPr lang="ca-ES"/>
        </a:p>
      </dgm:t>
    </dgm:pt>
    <dgm:pt modelId="{C14D236B-40BC-402F-A3FB-C406FC06F29A}">
      <dgm:prSet custT="1"/>
      <dgm:spPr>
        <a:solidFill>
          <a:srgbClr val="4BACC6"/>
        </a:solidFill>
      </dgm:spPr>
      <dgm:t>
        <a:bodyPr/>
        <a:lstStyle/>
        <a:p>
          <a:r>
            <a:rPr lang="ca-ES" sz="2000" b="0" i="0" u="none" dirty="0"/>
            <a:t>Docència</a:t>
          </a:r>
          <a:r>
            <a:rPr lang="ca-ES" sz="2000" b="0" i="0" dirty="0"/>
            <a:t>​</a:t>
          </a:r>
          <a:endParaRPr lang="ca-ES" sz="2000" dirty="0"/>
        </a:p>
      </dgm:t>
    </dgm:pt>
    <dgm:pt modelId="{EA6E18BE-9272-4CE1-9378-CA442EC6AB88}" type="parTrans" cxnId="{58587B8B-AACE-481E-BDC4-FDDF29ABD3FD}">
      <dgm:prSet/>
      <dgm:spPr/>
      <dgm:t>
        <a:bodyPr/>
        <a:lstStyle/>
        <a:p>
          <a:endParaRPr lang="ca-ES"/>
        </a:p>
      </dgm:t>
    </dgm:pt>
    <dgm:pt modelId="{6FF5AD0F-1707-48D3-9FC8-AFDACA252661}" type="sibTrans" cxnId="{58587B8B-AACE-481E-BDC4-FDDF29ABD3F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5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5"/>
      <dgm:spPr/>
    </dgm:pt>
    <dgm:pt modelId="{8ECAFF22-7C42-4E22-BF2B-FDE646AC9BF0}" type="pres">
      <dgm:prSet presAssocID="{A4898691-FD54-4A3B-9564-4DFD331F4A81}" presName="dstNode" presStyleLbl="node1" presStyleIdx="0" presStyleCnt="5"/>
      <dgm:spPr/>
    </dgm:pt>
    <dgm:pt modelId="{875F1CF2-36FC-4065-8B39-3B15A2466984}" type="pres">
      <dgm:prSet presAssocID="{6F6C7359-9C05-44B1-A99D-DE68622A6902}" presName="text_1" presStyleLbl="node1" presStyleIdx="0" presStyleCnt="5">
        <dgm:presLayoutVars>
          <dgm:bulletEnabled val="1"/>
        </dgm:presLayoutVars>
      </dgm:prSet>
      <dgm:spPr/>
    </dgm:pt>
    <dgm:pt modelId="{2CB416A7-0835-4F90-9925-F1A41AD1E52D}" type="pres">
      <dgm:prSet presAssocID="{6F6C7359-9C05-44B1-A99D-DE68622A6902}" presName="accent_1" presStyleCnt="0"/>
      <dgm:spPr/>
    </dgm:pt>
    <dgm:pt modelId="{8F1DD8D7-D52A-477B-BB45-8A6F1EB6E8D0}" type="pres">
      <dgm:prSet presAssocID="{6F6C7359-9C05-44B1-A99D-DE68622A6902}" presName="accentRepeatNode" presStyleLbl="solidFgAcc1" presStyleIdx="0" presStyleCnt="5"/>
      <dgm:spPr/>
    </dgm:pt>
    <dgm:pt modelId="{3ACE0E7B-2DF8-4EF7-A051-C6FB59C9A356}" type="pres">
      <dgm:prSet presAssocID="{07FCD847-D69B-4F19-9EFF-DF0D873A8218}" presName="text_2" presStyleLbl="node1" presStyleIdx="1" presStyleCnt="5">
        <dgm:presLayoutVars>
          <dgm:bulletEnabled val="1"/>
        </dgm:presLayoutVars>
      </dgm:prSet>
      <dgm:spPr/>
    </dgm:pt>
    <dgm:pt modelId="{F310F9EE-5293-41F4-9556-3E5E15C99FA6}" type="pres">
      <dgm:prSet presAssocID="{07FCD847-D69B-4F19-9EFF-DF0D873A8218}" presName="accent_2" presStyleCnt="0"/>
      <dgm:spPr/>
    </dgm:pt>
    <dgm:pt modelId="{68762C55-E9EB-44DB-AB22-28EDC1243C2B}" type="pres">
      <dgm:prSet presAssocID="{07FCD847-D69B-4F19-9EFF-DF0D873A8218}" presName="accentRepeatNode" presStyleLbl="solidFgAcc1" presStyleIdx="1" presStyleCnt="5"/>
      <dgm:spPr/>
    </dgm:pt>
    <dgm:pt modelId="{7DC1BB78-FCE4-4ACF-9B39-191251CAEA17}" type="pres">
      <dgm:prSet presAssocID="{A3CF28DD-C304-4B1C-A776-CB24908AAB5F}" presName="text_3" presStyleLbl="node1" presStyleIdx="2" presStyleCnt="5">
        <dgm:presLayoutVars>
          <dgm:bulletEnabled val="1"/>
        </dgm:presLayoutVars>
      </dgm:prSet>
      <dgm:spPr/>
    </dgm:pt>
    <dgm:pt modelId="{830E9D79-3706-4A39-BC9B-D0CE7240FF60}" type="pres">
      <dgm:prSet presAssocID="{A3CF28DD-C304-4B1C-A776-CB24908AAB5F}" presName="accent_3" presStyleCnt="0"/>
      <dgm:spPr/>
    </dgm:pt>
    <dgm:pt modelId="{13954115-23F1-4CA8-BFE4-261FBAD95D3F}" type="pres">
      <dgm:prSet presAssocID="{A3CF28DD-C304-4B1C-A776-CB24908AAB5F}" presName="accentRepeatNode" presStyleLbl="solidFgAcc1" presStyleIdx="2" presStyleCnt="5"/>
      <dgm:spPr/>
    </dgm:pt>
    <dgm:pt modelId="{350F4127-711B-4927-B50E-BD55FFD49DC7}" type="pres">
      <dgm:prSet presAssocID="{FE16F55C-0AE2-4EA3-9428-0E3E5456E99F}" presName="text_4" presStyleLbl="node1" presStyleIdx="3" presStyleCnt="5">
        <dgm:presLayoutVars>
          <dgm:bulletEnabled val="1"/>
        </dgm:presLayoutVars>
      </dgm:prSet>
      <dgm:spPr/>
    </dgm:pt>
    <dgm:pt modelId="{1C22FBA3-6B39-412F-8645-07956DC5A3D2}" type="pres">
      <dgm:prSet presAssocID="{FE16F55C-0AE2-4EA3-9428-0E3E5456E99F}" presName="accent_4" presStyleCnt="0"/>
      <dgm:spPr/>
    </dgm:pt>
    <dgm:pt modelId="{B9B868DF-6863-45AE-A85F-E59A9D2AF1B7}" type="pres">
      <dgm:prSet presAssocID="{FE16F55C-0AE2-4EA3-9428-0E3E5456E99F}" presName="accentRepeatNode" presStyleLbl="solidFgAcc1" presStyleIdx="3" presStyleCnt="5"/>
      <dgm:spPr/>
    </dgm:pt>
    <dgm:pt modelId="{D03BDBA2-CF66-4B3C-BFE5-B99B4644ADBB}" type="pres">
      <dgm:prSet presAssocID="{C14D236B-40BC-402F-A3FB-C406FC06F29A}" presName="text_5" presStyleLbl="node1" presStyleIdx="4" presStyleCnt="5">
        <dgm:presLayoutVars>
          <dgm:bulletEnabled val="1"/>
        </dgm:presLayoutVars>
      </dgm:prSet>
      <dgm:spPr/>
    </dgm:pt>
    <dgm:pt modelId="{5337443E-E657-4A02-9A9B-DB682BEB1FA6}" type="pres">
      <dgm:prSet presAssocID="{C14D236B-40BC-402F-A3FB-C406FC06F29A}" presName="accent_5" presStyleCnt="0"/>
      <dgm:spPr/>
    </dgm:pt>
    <dgm:pt modelId="{F0A78C39-50F5-4E77-856B-A4AAED5698F7}" type="pres">
      <dgm:prSet presAssocID="{C14D236B-40BC-402F-A3FB-C406FC06F29A}" presName="accentRepeatNode" presStyleLbl="solidFgAcc1" presStyleIdx="4" presStyleCnt="5"/>
      <dgm:spPr/>
    </dgm:pt>
  </dgm:ptLst>
  <dgm:cxnLst>
    <dgm:cxn modelId="{E57C8903-6400-458B-B55C-0D52AC67E0CC}" type="presOf" srcId="{07FCD847-D69B-4F19-9EFF-DF0D873A8218}" destId="{3ACE0E7B-2DF8-4EF7-A051-C6FB59C9A356}" srcOrd="0" destOrd="0" presId="urn:microsoft.com/office/officeart/2008/layout/VerticalCurvedList"/>
    <dgm:cxn modelId="{369A6D32-9EEB-4498-B6FA-3B14A9B8C51F}" srcId="{A4898691-FD54-4A3B-9564-4DFD331F4A81}" destId="{6F6C7359-9C05-44B1-A99D-DE68622A6902}" srcOrd="0" destOrd="0" parTransId="{4A5F5928-9FFC-44B1-A75C-D8D0308DB861}" sibTransId="{54BD03DC-E92E-4727-905A-8F95AA6470B3}"/>
    <dgm:cxn modelId="{60857966-7F85-4AFB-8D98-D8871DFFFF3D}" srcId="{A4898691-FD54-4A3B-9564-4DFD331F4A81}" destId="{07FCD847-D69B-4F19-9EFF-DF0D873A8218}" srcOrd="1" destOrd="0" parTransId="{C22B3AB3-5457-41B2-83D5-BA4791A76888}" sibTransId="{C8C062C0-D37A-42BE-B4DE-1A727E180A4B}"/>
    <dgm:cxn modelId="{8D46AD46-DDB8-4809-B154-315B6FD007A9}" srcId="{A4898691-FD54-4A3B-9564-4DFD331F4A81}" destId="{A3CF28DD-C304-4B1C-A776-CB24908AAB5F}" srcOrd="2" destOrd="0" parTransId="{D5680D22-30DE-40D5-859A-10892490D1BC}" sibTransId="{4876A43A-839E-43A5-BC23-DB445CFB5722}"/>
    <dgm:cxn modelId="{14038650-3A20-45D9-999C-FB1694E8E0F9}" type="presOf" srcId="{C14D236B-40BC-402F-A3FB-C406FC06F29A}" destId="{D03BDBA2-CF66-4B3C-BFE5-B99B4644ADBB}" srcOrd="0" destOrd="0" presId="urn:microsoft.com/office/officeart/2008/layout/VerticalCurvedList"/>
    <dgm:cxn modelId="{FEAB1272-C09E-4BCA-9CF6-2A242013A68D}" type="presOf" srcId="{54BD03DC-E92E-4727-905A-8F95AA6470B3}" destId="{CB506060-74BA-40E1-AFBB-B82A45DFEFBA}" srcOrd="0" destOrd="0" presId="urn:microsoft.com/office/officeart/2008/layout/VerticalCurvedList"/>
    <dgm:cxn modelId="{6E412555-E505-4B64-8201-1EBA09354EE6}" type="presOf" srcId="{FE16F55C-0AE2-4EA3-9428-0E3E5456E99F}" destId="{350F4127-711B-4927-B50E-BD55FFD49DC7}" srcOrd="0" destOrd="0" presId="urn:microsoft.com/office/officeart/2008/layout/VerticalCurvedList"/>
    <dgm:cxn modelId="{AEC87B55-75E1-4EBA-AA18-2DD149761E30}" srcId="{A4898691-FD54-4A3B-9564-4DFD331F4A81}" destId="{FE16F55C-0AE2-4EA3-9428-0E3E5456E99F}" srcOrd="3" destOrd="0" parTransId="{E3221C6C-CD92-43FF-BEC0-A5167EDA1869}" sibTransId="{E6AB04F6-ECB2-407C-ACAE-C4F2AE11B392}"/>
    <dgm:cxn modelId="{58587B8B-AACE-481E-BDC4-FDDF29ABD3FD}" srcId="{A4898691-FD54-4A3B-9564-4DFD331F4A81}" destId="{C14D236B-40BC-402F-A3FB-C406FC06F29A}" srcOrd="4" destOrd="0" parTransId="{EA6E18BE-9272-4CE1-9378-CA442EC6AB88}" sibTransId="{6FF5AD0F-1707-48D3-9FC8-AFDACA252661}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EE645BC-16E4-4BDA-A355-866ED1A8388B}" type="presOf" srcId="{6F6C7359-9C05-44B1-A99D-DE68622A6902}" destId="{875F1CF2-36FC-4065-8B39-3B15A2466984}" srcOrd="0" destOrd="0" presId="urn:microsoft.com/office/officeart/2008/layout/VerticalCurvedList"/>
    <dgm:cxn modelId="{7539ECEE-0AF7-4C3E-AD6F-F28E49CDBF8D}" type="presOf" srcId="{A3CF28DD-C304-4B1C-A776-CB24908AAB5F}" destId="{7DC1BB78-FCE4-4ACF-9B39-191251CAEA17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6D5ECA26-0EFA-484C-AF7E-ABB338C5D38C}" type="presParOf" srcId="{2C33C325-E748-487C-901A-15A4BA6BB1C9}" destId="{875F1CF2-36FC-4065-8B39-3B15A2466984}" srcOrd="1" destOrd="0" presId="urn:microsoft.com/office/officeart/2008/layout/VerticalCurvedList"/>
    <dgm:cxn modelId="{650205AA-CD13-4843-8442-02449C576611}" type="presParOf" srcId="{2C33C325-E748-487C-901A-15A4BA6BB1C9}" destId="{2CB416A7-0835-4F90-9925-F1A41AD1E52D}" srcOrd="2" destOrd="0" presId="urn:microsoft.com/office/officeart/2008/layout/VerticalCurvedList"/>
    <dgm:cxn modelId="{4BE8E63D-CD97-4571-AC63-50293BF0A4DC}" type="presParOf" srcId="{2CB416A7-0835-4F90-9925-F1A41AD1E52D}" destId="{8F1DD8D7-D52A-477B-BB45-8A6F1EB6E8D0}" srcOrd="0" destOrd="0" presId="urn:microsoft.com/office/officeart/2008/layout/VerticalCurvedList"/>
    <dgm:cxn modelId="{E09D3F87-4E6D-43F7-B63D-07EAB3ECC3F7}" type="presParOf" srcId="{2C33C325-E748-487C-901A-15A4BA6BB1C9}" destId="{3ACE0E7B-2DF8-4EF7-A051-C6FB59C9A356}" srcOrd="3" destOrd="0" presId="urn:microsoft.com/office/officeart/2008/layout/VerticalCurvedList"/>
    <dgm:cxn modelId="{C33647DA-3E25-4CDE-913E-E7E4E6A0A77E}" type="presParOf" srcId="{2C33C325-E748-487C-901A-15A4BA6BB1C9}" destId="{F310F9EE-5293-41F4-9556-3E5E15C99FA6}" srcOrd="4" destOrd="0" presId="urn:microsoft.com/office/officeart/2008/layout/VerticalCurvedList"/>
    <dgm:cxn modelId="{72989653-BA87-4B12-9CE9-51CA137936EF}" type="presParOf" srcId="{F310F9EE-5293-41F4-9556-3E5E15C99FA6}" destId="{68762C55-E9EB-44DB-AB22-28EDC1243C2B}" srcOrd="0" destOrd="0" presId="urn:microsoft.com/office/officeart/2008/layout/VerticalCurvedList"/>
    <dgm:cxn modelId="{B3E7732E-0D4F-46CA-BE9C-187AE5C41B44}" type="presParOf" srcId="{2C33C325-E748-487C-901A-15A4BA6BB1C9}" destId="{7DC1BB78-FCE4-4ACF-9B39-191251CAEA17}" srcOrd="5" destOrd="0" presId="urn:microsoft.com/office/officeart/2008/layout/VerticalCurvedList"/>
    <dgm:cxn modelId="{D049B959-4CBC-4BA3-86A0-29D980BDD047}" type="presParOf" srcId="{2C33C325-E748-487C-901A-15A4BA6BB1C9}" destId="{830E9D79-3706-4A39-BC9B-D0CE7240FF60}" srcOrd="6" destOrd="0" presId="urn:microsoft.com/office/officeart/2008/layout/VerticalCurvedList"/>
    <dgm:cxn modelId="{9371022F-A157-4429-925F-1ED19ACDA51B}" type="presParOf" srcId="{830E9D79-3706-4A39-BC9B-D0CE7240FF60}" destId="{13954115-23F1-4CA8-BFE4-261FBAD95D3F}" srcOrd="0" destOrd="0" presId="urn:microsoft.com/office/officeart/2008/layout/VerticalCurvedList"/>
    <dgm:cxn modelId="{C2120722-ADBC-4D58-89B6-D27A0781FBD0}" type="presParOf" srcId="{2C33C325-E748-487C-901A-15A4BA6BB1C9}" destId="{350F4127-711B-4927-B50E-BD55FFD49DC7}" srcOrd="7" destOrd="0" presId="urn:microsoft.com/office/officeart/2008/layout/VerticalCurvedList"/>
    <dgm:cxn modelId="{31C194F8-A95C-4B1A-8E9A-2A99D0E7247D}" type="presParOf" srcId="{2C33C325-E748-487C-901A-15A4BA6BB1C9}" destId="{1C22FBA3-6B39-412F-8645-07956DC5A3D2}" srcOrd="8" destOrd="0" presId="urn:microsoft.com/office/officeart/2008/layout/VerticalCurvedList"/>
    <dgm:cxn modelId="{0512F999-FB6C-4F56-8861-1648BA75B253}" type="presParOf" srcId="{1C22FBA3-6B39-412F-8645-07956DC5A3D2}" destId="{B9B868DF-6863-45AE-A85F-E59A9D2AF1B7}" srcOrd="0" destOrd="0" presId="urn:microsoft.com/office/officeart/2008/layout/VerticalCurvedList"/>
    <dgm:cxn modelId="{6DED31C5-B731-4918-9F56-D25C612476AD}" type="presParOf" srcId="{2C33C325-E748-487C-901A-15A4BA6BB1C9}" destId="{D03BDBA2-CF66-4B3C-BFE5-B99B4644ADBB}" srcOrd="9" destOrd="0" presId="urn:microsoft.com/office/officeart/2008/layout/VerticalCurvedList"/>
    <dgm:cxn modelId="{FDE9896D-CF0B-46F6-8D02-DFE617DEED65}" type="presParOf" srcId="{2C33C325-E748-487C-901A-15A4BA6BB1C9}" destId="{5337443E-E657-4A02-9A9B-DB682BEB1FA6}" srcOrd="10" destOrd="0" presId="urn:microsoft.com/office/officeart/2008/layout/VerticalCurvedList"/>
    <dgm:cxn modelId="{E2F25C89-6058-45CE-96F7-3E9477F745F7}" type="presParOf" srcId="{5337443E-E657-4A02-9A9B-DB682BEB1FA6}" destId="{F0A78C39-50F5-4E77-856B-A4AAED5698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6F6C7359-9C05-44B1-A99D-DE68622A6902}">
      <dgm:prSet phldrT="[Texto]" custT="1"/>
      <dgm:spPr/>
      <dgm:t>
        <a:bodyPr/>
        <a:lstStyle/>
        <a:p>
          <a:r>
            <a:rPr lang="ca-ES" sz="2000" b="0" i="0" u="none" noProof="0" dirty="0"/>
            <a:t>   Visió comunitària i participació de la ciutadania</a:t>
          </a:r>
          <a:r>
            <a:rPr lang="ca-ES" sz="2000" b="0" i="0" noProof="0" dirty="0"/>
            <a:t>​</a:t>
          </a:r>
          <a:endParaRPr lang="ca-ES" sz="2000" noProof="0" dirty="0"/>
        </a:p>
      </dgm:t>
    </dgm:pt>
    <dgm:pt modelId="{4A5F5928-9FFC-44B1-A75C-D8D0308DB861}" type="parTrans" cxnId="{369A6D32-9EEB-4498-B6FA-3B14A9B8C51F}">
      <dgm:prSet/>
      <dgm:spPr/>
      <dgm:t>
        <a:bodyPr/>
        <a:lstStyle/>
        <a:p>
          <a:endParaRPr lang="ca-ES"/>
        </a:p>
      </dgm:t>
    </dgm:pt>
    <dgm:pt modelId="{54BD03DC-E92E-4727-905A-8F95AA6470B3}" type="sibTrans" cxnId="{369A6D32-9EEB-4498-B6FA-3B14A9B8C51F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75F1CF2-36FC-4065-8B39-3B15A2466984}" type="pres">
      <dgm:prSet presAssocID="{6F6C7359-9C05-44B1-A99D-DE68622A6902}" presName="text_1" presStyleLbl="node1" presStyleIdx="0" presStyleCnt="1" custScaleX="104803" custLinFactNeighborX="181" custLinFactNeighborY="-8789">
        <dgm:presLayoutVars>
          <dgm:bulletEnabled val="1"/>
        </dgm:presLayoutVars>
      </dgm:prSet>
      <dgm:spPr/>
    </dgm:pt>
    <dgm:pt modelId="{2CB416A7-0835-4F90-9925-F1A41AD1E52D}" type="pres">
      <dgm:prSet presAssocID="{6F6C7359-9C05-44B1-A99D-DE68622A6902}" presName="accent_1" presStyleCnt="0"/>
      <dgm:spPr/>
    </dgm:pt>
    <dgm:pt modelId="{8F1DD8D7-D52A-477B-BB45-8A6F1EB6E8D0}" type="pres">
      <dgm:prSet presAssocID="{6F6C7359-9C05-44B1-A99D-DE68622A6902}" presName="accentRepeatNode" presStyleLbl="solidFgAcc1" presStyleIdx="0" presStyleCnt="1"/>
      <dgm:spPr/>
    </dgm:pt>
  </dgm:ptLst>
  <dgm:cxnLst>
    <dgm:cxn modelId="{369A6D32-9EEB-4498-B6FA-3B14A9B8C51F}" srcId="{A4898691-FD54-4A3B-9564-4DFD331F4A81}" destId="{6F6C7359-9C05-44B1-A99D-DE68622A6902}" srcOrd="0" destOrd="0" parTransId="{4A5F5928-9FFC-44B1-A75C-D8D0308DB861}" sibTransId="{54BD03DC-E92E-4727-905A-8F95AA6470B3}"/>
    <dgm:cxn modelId="{FEAB1272-C09E-4BCA-9CF6-2A242013A68D}" type="presOf" srcId="{54BD03DC-E92E-4727-905A-8F95AA6470B3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EE645BC-16E4-4BDA-A355-866ED1A8388B}" type="presOf" srcId="{6F6C7359-9C05-44B1-A99D-DE68622A6902}" destId="{875F1CF2-36FC-4065-8B39-3B15A246698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6D5ECA26-0EFA-484C-AF7E-ABB338C5D38C}" type="presParOf" srcId="{2C33C325-E748-487C-901A-15A4BA6BB1C9}" destId="{875F1CF2-36FC-4065-8B39-3B15A2466984}" srcOrd="1" destOrd="0" presId="urn:microsoft.com/office/officeart/2008/layout/VerticalCurvedList"/>
    <dgm:cxn modelId="{650205AA-CD13-4843-8442-02449C576611}" type="presParOf" srcId="{2C33C325-E748-487C-901A-15A4BA6BB1C9}" destId="{2CB416A7-0835-4F90-9925-F1A41AD1E52D}" srcOrd="2" destOrd="0" presId="urn:microsoft.com/office/officeart/2008/layout/VerticalCurvedList"/>
    <dgm:cxn modelId="{4BE8E63D-CD97-4571-AC63-50293BF0A4DC}" type="presParOf" srcId="{2CB416A7-0835-4F90-9925-F1A41AD1E52D}" destId="{8F1DD8D7-D52A-477B-BB45-8A6F1EB6E8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33CC33"/>
        </a:solidFill>
      </dgm:spPr>
      <dgm:t>
        <a:bodyPr/>
        <a:lstStyle/>
        <a:p>
          <a:r>
            <a:rPr lang="ca-ES" sz="2000" b="0" i="0" u="none" noProof="0" dirty="0"/>
            <a:t>     Gestió clínica, desmedicalització i prevenció quaternària</a:t>
          </a:r>
          <a:r>
            <a:rPr lang="ca-ES" sz="2000" b="0" i="0" noProof="0" dirty="0"/>
            <a:t>​</a:t>
          </a:r>
          <a:endParaRPr lang="ca-ES" sz="2000" noProof="0" dirty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-2000" custLinFactNeighborY="262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X="-10421"/>
      <dgm:spPr/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5EAFA6"/>
        </a:solidFill>
      </dgm:spPr>
      <dgm:t>
        <a:bodyPr/>
        <a:lstStyle/>
        <a:p>
          <a:r>
            <a:rPr lang="ca-ES" sz="2000" b="0" i="0" u="none" dirty="0"/>
            <a:t>Nous rols, competències i cartera de serveis</a:t>
          </a:r>
          <a:r>
            <a:rPr lang="ca-ES" sz="2000" b="0" i="0" noProof="0" dirty="0"/>
            <a:t>​</a:t>
          </a:r>
          <a:endParaRPr lang="ca-ES" sz="2000" noProof="0" dirty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4BACC6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6179A8"/>
        </a:solidFill>
      </dgm:spPr>
      <dgm:t>
        <a:bodyPr/>
        <a:lstStyle/>
        <a:p>
          <a:r>
            <a:rPr lang="it-IT" sz="2000" b="0" i="0" u="none" dirty="0"/>
            <a:t>Professionalisme, cura dels professionals i prestigi</a:t>
          </a:r>
          <a:endParaRPr lang="ca-ES" sz="2000" noProof="0" dirty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5767B4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8064A2"/>
        </a:solidFill>
      </dgm:spPr>
      <dgm:t>
        <a:bodyPr/>
        <a:lstStyle/>
        <a:p>
          <a:r>
            <a:rPr lang="it-IT" sz="2000" b="0" i="0" u="none" dirty="0"/>
            <a:t>Millora d’equipaments i espais</a:t>
          </a:r>
          <a:endParaRPr lang="ca-ES" sz="2000" noProof="0" dirty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8064A2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gradFill flip="none" rotWithShape="1">
          <a:gsLst>
            <a:gs pos="0">
              <a:srgbClr val="8064A2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sz="2000" b="0" i="0" u="none" dirty="0"/>
            <a:t>RSC, Sostenibilitat i organització</a:t>
          </a:r>
          <a:endParaRPr lang="ca-ES" sz="2000" noProof="0" dirty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805" custLinFactNeighborY="4397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8064A2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898691-FD54-4A3B-9564-4DFD331F4A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07FCD847-D69B-4F19-9EFF-DF0D873A8218}">
      <dgm:prSet phldrT="[Texto]" custT="1"/>
      <dgm:spPr>
        <a:solidFill>
          <a:srgbClr val="685DAB"/>
        </a:solidFill>
      </dgm:spPr>
      <dgm:t>
        <a:bodyPr/>
        <a:lstStyle/>
        <a:p>
          <a:r>
            <a:rPr lang="it-IT" sz="2000" b="0" i="0" u="none" dirty="0"/>
            <a:t>Qualitat i seguretat del pacient</a:t>
          </a:r>
          <a:endParaRPr lang="ca-ES" sz="2000" noProof="0" dirty="0"/>
        </a:p>
      </dgm:t>
    </dgm:pt>
    <dgm:pt modelId="{C22B3AB3-5457-41B2-83D5-BA4791A76888}" type="parTrans" cxnId="{60857966-7F85-4AFB-8D98-D8871DFFFF3D}">
      <dgm:prSet/>
      <dgm:spPr/>
      <dgm:t>
        <a:bodyPr/>
        <a:lstStyle/>
        <a:p>
          <a:endParaRPr lang="ca-ES"/>
        </a:p>
      </dgm:t>
    </dgm:pt>
    <dgm:pt modelId="{C8C062C0-D37A-42BE-B4DE-1A727E180A4B}" type="sibTrans" cxnId="{60857966-7F85-4AFB-8D98-D8871DFFFF3D}">
      <dgm:prSet/>
      <dgm:spPr/>
      <dgm:t>
        <a:bodyPr/>
        <a:lstStyle/>
        <a:p>
          <a:endParaRPr lang="ca-ES"/>
        </a:p>
      </dgm:t>
    </dgm:pt>
    <dgm:pt modelId="{82621156-5F38-4F9E-9C08-24708BBE2304}" type="pres">
      <dgm:prSet presAssocID="{A4898691-FD54-4A3B-9564-4DFD331F4A81}" presName="Name0" presStyleCnt="0">
        <dgm:presLayoutVars>
          <dgm:chMax val="7"/>
          <dgm:chPref val="7"/>
          <dgm:dir/>
        </dgm:presLayoutVars>
      </dgm:prSet>
      <dgm:spPr/>
    </dgm:pt>
    <dgm:pt modelId="{2C33C325-E748-487C-901A-15A4BA6BB1C9}" type="pres">
      <dgm:prSet presAssocID="{A4898691-FD54-4A3B-9564-4DFD331F4A81}" presName="Name1" presStyleCnt="0"/>
      <dgm:spPr/>
    </dgm:pt>
    <dgm:pt modelId="{584B1837-8E82-4269-924E-B8E35B9CFDD4}" type="pres">
      <dgm:prSet presAssocID="{A4898691-FD54-4A3B-9564-4DFD331F4A81}" presName="cycle" presStyleCnt="0"/>
      <dgm:spPr/>
    </dgm:pt>
    <dgm:pt modelId="{2D515900-ABF8-4000-8CE9-E99DA8091E16}" type="pres">
      <dgm:prSet presAssocID="{A4898691-FD54-4A3B-9564-4DFD331F4A81}" presName="srcNode" presStyleLbl="node1" presStyleIdx="0" presStyleCnt="1"/>
      <dgm:spPr/>
    </dgm:pt>
    <dgm:pt modelId="{CB506060-74BA-40E1-AFBB-B82A45DFEFBA}" type="pres">
      <dgm:prSet presAssocID="{A4898691-FD54-4A3B-9564-4DFD331F4A81}" presName="conn" presStyleLbl="parChTrans1D2" presStyleIdx="0" presStyleCnt="1"/>
      <dgm:spPr/>
    </dgm:pt>
    <dgm:pt modelId="{267F6740-22A7-4A8A-B570-D4D5F0FA5321}" type="pres">
      <dgm:prSet presAssocID="{A4898691-FD54-4A3B-9564-4DFD331F4A81}" presName="extraNode" presStyleLbl="node1" presStyleIdx="0" presStyleCnt="1"/>
      <dgm:spPr/>
    </dgm:pt>
    <dgm:pt modelId="{8ECAFF22-7C42-4E22-BF2B-FDE646AC9BF0}" type="pres">
      <dgm:prSet presAssocID="{A4898691-FD54-4A3B-9564-4DFD331F4A81}" presName="dstNode" presStyleLbl="node1" presStyleIdx="0" presStyleCnt="1"/>
      <dgm:spPr/>
    </dgm:pt>
    <dgm:pt modelId="{80F53478-8978-4D8A-BA12-81CFB1179890}" type="pres">
      <dgm:prSet presAssocID="{07FCD847-D69B-4F19-9EFF-DF0D873A8218}" presName="text_1" presStyleLbl="node1" presStyleIdx="0" presStyleCnt="1" custLinFactNeighborX="-643">
        <dgm:presLayoutVars>
          <dgm:bulletEnabled val="1"/>
        </dgm:presLayoutVars>
      </dgm:prSet>
      <dgm:spPr/>
    </dgm:pt>
    <dgm:pt modelId="{2577E30B-6E8B-4AAE-B134-078DEAA3CAC9}" type="pres">
      <dgm:prSet presAssocID="{07FCD847-D69B-4F19-9EFF-DF0D873A8218}" presName="accent_1" presStyleCnt="0"/>
      <dgm:spPr/>
    </dgm:pt>
    <dgm:pt modelId="{68762C55-E9EB-44DB-AB22-28EDC1243C2B}" type="pres">
      <dgm:prSet presAssocID="{07FCD847-D69B-4F19-9EFF-DF0D873A8218}" presName="accentRepeatNode" presStyleLbl="solidFgAcc1" presStyleIdx="0" presStyleCnt="1" custLinFactNeighborY="9584"/>
      <dgm:spPr>
        <a:ln>
          <a:solidFill>
            <a:srgbClr val="685DAB"/>
          </a:solidFill>
        </a:ln>
      </dgm:spPr>
    </dgm:pt>
  </dgm:ptLst>
  <dgm:cxnLst>
    <dgm:cxn modelId="{60857966-7F85-4AFB-8D98-D8871DFFFF3D}" srcId="{A4898691-FD54-4A3B-9564-4DFD331F4A81}" destId="{07FCD847-D69B-4F19-9EFF-DF0D873A8218}" srcOrd="0" destOrd="0" parTransId="{C22B3AB3-5457-41B2-83D5-BA4791A76888}" sibTransId="{C8C062C0-D37A-42BE-B4DE-1A727E180A4B}"/>
    <dgm:cxn modelId="{83724D91-EF6A-4687-B0ED-F43F82992077}" type="presOf" srcId="{07FCD847-D69B-4F19-9EFF-DF0D873A8218}" destId="{80F53478-8978-4D8A-BA12-81CFB1179890}" srcOrd="0" destOrd="0" presId="urn:microsoft.com/office/officeart/2008/layout/VerticalCurvedList"/>
    <dgm:cxn modelId="{C9B4A7A2-7553-42E8-BB08-2E341C5C5D23}" type="presOf" srcId="{C8C062C0-D37A-42BE-B4DE-1A727E180A4B}" destId="{CB506060-74BA-40E1-AFBB-B82A45DFEFBA}" srcOrd="0" destOrd="0" presId="urn:microsoft.com/office/officeart/2008/layout/VerticalCurvedList"/>
    <dgm:cxn modelId="{33A275B2-5127-45F1-8694-2744DEB2F7B6}" type="presOf" srcId="{A4898691-FD54-4A3B-9564-4DFD331F4A81}" destId="{82621156-5F38-4F9E-9C08-24708BBE2304}" srcOrd="0" destOrd="0" presId="urn:microsoft.com/office/officeart/2008/layout/VerticalCurvedList"/>
    <dgm:cxn modelId="{7AA9C78C-7843-4135-8E0F-C566C5BB788F}" type="presParOf" srcId="{82621156-5F38-4F9E-9C08-24708BBE2304}" destId="{2C33C325-E748-487C-901A-15A4BA6BB1C9}" srcOrd="0" destOrd="0" presId="urn:microsoft.com/office/officeart/2008/layout/VerticalCurvedList"/>
    <dgm:cxn modelId="{59711D3D-4C84-4359-8FDF-53A4E263B221}" type="presParOf" srcId="{2C33C325-E748-487C-901A-15A4BA6BB1C9}" destId="{584B1837-8E82-4269-924E-B8E35B9CFDD4}" srcOrd="0" destOrd="0" presId="urn:microsoft.com/office/officeart/2008/layout/VerticalCurvedList"/>
    <dgm:cxn modelId="{3B8C8355-D6FA-422C-8E37-4EA0083919D9}" type="presParOf" srcId="{584B1837-8E82-4269-924E-B8E35B9CFDD4}" destId="{2D515900-ABF8-4000-8CE9-E99DA8091E16}" srcOrd="0" destOrd="0" presId="urn:microsoft.com/office/officeart/2008/layout/VerticalCurvedList"/>
    <dgm:cxn modelId="{10CD127F-2F18-44E0-B44A-5EE3602414D6}" type="presParOf" srcId="{584B1837-8E82-4269-924E-B8E35B9CFDD4}" destId="{CB506060-74BA-40E1-AFBB-B82A45DFEFBA}" srcOrd="1" destOrd="0" presId="urn:microsoft.com/office/officeart/2008/layout/VerticalCurvedList"/>
    <dgm:cxn modelId="{41B7C584-1E79-434C-BA12-3AC0E01EB2C4}" type="presParOf" srcId="{584B1837-8E82-4269-924E-B8E35B9CFDD4}" destId="{267F6740-22A7-4A8A-B570-D4D5F0FA5321}" srcOrd="2" destOrd="0" presId="urn:microsoft.com/office/officeart/2008/layout/VerticalCurvedList"/>
    <dgm:cxn modelId="{330D9FF3-004D-45FA-8E48-B04C29C218BA}" type="presParOf" srcId="{584B1837-8E82-4269-924E-B8E35B9CFDD4}" destId="{8ECAFF22-7C42-4E22-BF2B-FDE646AC9BF0}" srcOrd="3" destOrd="0" presId="urn:microsoft.com/office/officeart/2008/layout/VerticalCurvedList"/>
    <dgm:cxn modelId="{173BBF9F-5A84-4600-B8E7-A7427CC36429}" type="presParOf" srcId="{2C33C325-E748-487C-901A-15A4BA6BB1C9}" destId="{80F53478-8978-4D8A-BA12-81CFB1179890}" srcOrd="1" destOrd="0" presId="urn:microsoft.com/office/officeart/2008/layout/VerticalCurvedList"/>
    <dgm:cxn modelId="{14086629-6431-467A-B7D8-1591BAD33860}" type="presParOf" srcId="{2C33C325-E748-487C-901A-15A4BA6BB1C9}" destId="{2577E30B-6E8B-4AAE-B134-078DEAA3CAC9}" srcOrd="2" destOrd="0" presId="urn:microsoft.com/office/officeart/2008/layout/VerticalCurvedList"/>
    <dgm:cxn modelId="{566EB664-7C72-4FCC-B986-FF44D441E2B0}" type="presParOf" srcId="{2577E30B-6E8B-4AAE-B134-078DEAA3CAC9}" destId="{68762C55-E9EB-44DB-AB22-28EDC1243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F1CF2-36FC-4065-8B39-3B15A2466984}">
      <dsp:nvSpPr>
        <dsp:cNvPr id="0" name=""/>
        <dsp:cNvSpPr/>
      </dsp:nvSpPr>
      <dsp:spPr>
        <a:xfrm>
          <a:off x="468124" y="310435"/>
          <a:ext cx="7383282" cy="6212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 dirty="0"/>
            <a:t>Visió comunitària i participació de la ciutadania</a:t>
          </a:r>
          <a:r>
            <a:rPr lang="ca-ES" sz="2000" b="0" i="0" kern="1200" noProof="0" dirty="0"/>
            <a:t>​</a:t>
          </a:r>
          <a:endParaRPr lang="ca-ES" sz="2000" kern="1200" noProof="0" dirty="0"/>
        </a:p>
      </dsp:txBody>
      <dsp:txXfrm>
        <a:off x="468124" y="310435"/>
        <a:ext cx="7383282" cy="621267"/>
      </dsp:txXfrm>
    </dsp:sp>
    <dsp:sp modelId="{8F1DD8D7-D52A-477B-BB45-8A6F1EB6E8D0}">
      <dsp:nvSpPr>
        <dsp:cNvPr id="0" name=""/>
        <dsp:cNvSpPr/>
      </dsp:nvSpPr>
      <dsp:spPr>
        <a:xfrm>
          <a:off x="79831" y="232776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E0E7B-2DF8-4EF7-A051-C6FB59C9A356}">
      <dsp:nvSpPr>
        <dsp:cNvPr id="0" name=""/>
        <dsp:cNvSpPr/>
      </dsp:nvSpPr>
      <dsp:spPr>
        <a:xfrm>
          <a:off x="913306" y="1242038"/>
          <a:ext cx="6938100" cy="621267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 dirty="0"/>
            <a:t>Gestió clínica, desmedicalització i prevenció quaternària</a:t>
          </a:r>
          <a:r>
            <a:rPr lang="ca-ES" sz="2000" b="0" i="0" kern="1200" noProof="0" dirty="0"/>
            <a:t>​</a:t>
          </a:r>
          <a:endParaRPr lang="ca-ES" sz="2000" kern="1200" noProof="0" dirty="0"/>
        </a:p>
      </dsp:txBody>
      <dsp:txXfrm>
        <a:off x="913306" y="1242038"/>
        <a:ext cx="6938100" cy="621267"/>
      </dsp:txXfrm>
    </dsp:sp>
    <dsp:sp modelId="{68762C55-E9EB-44DB-AB22-28EDC1243C2B}">
      <dsp:nvSpPr>
        <dsp:cNvPr id="0" name=""/>
        <dsp:cNvSpPr/>
      </dsp:nvSpPr>
      <dsp:spPr>
        <a:xfrm>
          <a:off x="525014" y="116438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BB78-FCE4-4ACF-9B39-191251CAEA17}">
      <dsp:nvSpPr>
        <dsp:cNvPr id="0" name=""/>
        <dsp:cNvSpPr/>
      </dsp:nvSpPr>
      <dsp:spPr>
        <a:xfrm>
          <a:off x="1049941" y="2173642"/>
          <a:ext cx="6801465" cy="62126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dirty="0"/>
            <a:t>Nous rols, competències i cartera de serveis</a:t>
          </a:r>
          <a:r>
            <a:rPr lang="ca-ES" sz="2000" b="0" i="0" kern="1200" dirty="0"/>
            <a:t>​</a:t>
          </a:r>
          <a:endParaRPr lang="ca-ES" sz="2000" kern="1200" dirty="0"/>
        </a:p>
      </dsp:txBody>
      <dsp:txXfrm>
        <a:off x="1049941" y="2173642"/>
        <a:ext cx="6801465" cy="621267"/>
      </dsp:txXfrm>
    </dsp:sp>
    <dsp:sp modelId="{13954115-23F1-4CA8-BFE4-261FBAD95D3F}">
      <dsp:nvSpPr>
        <dsp:cNvPr id="0" name=""/>
        <dsp:cNvSpPr/>
      </dsp:nvSpPr>
      <dsp:spPr>
        <a:xfrm>
          <a:off x="661649" y="2095983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F4127-711B-4927-B50E-BD55FFD49DC7}">
      <dsp:nvSpPr>
        <dsp:cNvPr id="0" name=""/>
        <dsp:cNvSpPr/>
      </dsp:nvSpPr>
      <dsp:spPr>
        <a:xfrm>
          <a:off x="913306" y="3105245"/>
          <a:ext cx="6938100" cy="621267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 dirty="0"/>
            <a:t>Professionalisme, cura dels professionals i prestigi</a:t>
          </a:r>
          <a:r>
            <a:rPr lang="it-IT" sz="2000" b="0" i="0" kern="1200" dirty="0"/>
            <a:t>​</a:t>
          </a:r>
          <a:endParaRPr lang="ca-ES" sz="2000" kern="1200" dirty="0"/>
        </a:p>
      </dsp:txBody>
      <dsp:txXfrm>
        <a:off x="913306" y="3105245"/>
        <a:ext cx="6938100" cy="621267"/>
      </dsp:txXfrm>
    </dsp:sp>
    <dsp:sp modelId="{B9B868DF-6863-45AE-A85F-E59A9D2AF1B7}">
      <dsp:nvSpPr>
        <dsp:cNvPr id="0" name=""/>
        <dsp:cNvSpPr/>
      </dsp:nvSpPr>
      <dsp:spPr>
        <a:xfrm>
          <a:off x="525014" y="3027587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BDBA2-CF66-4B3C-BFE5-B99B4644ADBB}">
      <dsp:nvSpPr>
        <dsp:cNvPr id="0" name=""/>
        <dsp:cNvSpPr/>
      </dsp:nvSpPr>
      <dsp:spPr>
        <a:xfrm>
          <a:off x="468124" y="4036849"/>
          <a:ext cx="7383282" cy="62126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/>
            <a:t>Millora d’equipaments i espais</a:t>
          </a:r>
          <a:r>
            <a:rPr lang="ca-ES" sz="2000" b="0" i="0" kern="1200"/>
            <a:t>​</a:t>
          </a:r>
          <a:endParaRPr lang="ca-ES" sz="2000" kern="1200"/>
        </a:p>
      </dsp:txBody>
      <dsp:txXfrm>
        <a:off x="468124" y="4036849"/>
        <a:ext cx="7383282" cy="621267"/>
      </dsp:txXfrm>
    </dsp:sp>
    <dsp:sp modelId="{F0A78C39-50F5-4E77-856B-A4AAED5698F7}">
      <dsp:nvSpPr>
        <dsp:cNvPr id="0" name=""/>
        <dsp:cNvSpPr/>
      </dsp:nvSpPr>
      <dsp:spPr>
        <a:xfrm>
          <a:off x="79831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5767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/>
            <a:t>Recerca</a:t>
          </a:r>
          <a:endParaRPr lang="ca-ES" sz="2000" kern="1200" noProof="0" dirty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67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40075" y="236393"/>
          <a:ext cx="7697982" cy="463317"/>
        </a:xfrm>
        <a:prstGeom prst="rect">
          <a:avLst/>
        </a:prstGeom>
        <a:solidFill>
          <a:srgbClr val="5185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 dirty="0"/>
            <a:t>Formació</a:t>
          </a:r>
          <a:endParaRPr lang="ca-ES" sz="2000" kern="1200" noProof="0" dirty="0"/>
        </a:p>
      </dsp:txBody>
      <dsp:txXfrm>
        <a:off x="240075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185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/>
            <a:t>Docència</a:t>
          </a:r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F1CF2-36FC-4065-8B39-3B15A2466984}">
      <dsp:nvSpPr>
        <dsp:cNvPr id="0" name=""/>
        <dsp:cNvSpPr/>
      </dsp:nvSpPr>
      <dsp:spPr>
        <a:xfrm>
          <a:off x="461470" y="305936"/>
          <a:ext cx="7319065" cy="6122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 dirty="0"/>
            <a:t>RSC, Sostenibilitat i Organització</a:t>
          </a:r>
          <a:r>
            <a:rPr lang="ca-ES" sz="2000" b="0" i="0" kern="1200" noProof="0" dirty="0"/>
            <a:t>​</a:t>
          </a:r>
          <a:endParaRPr lang="ca-ES" sz="2000" kern="1200" noProof="0" dirty="0"/>
        </a:p>
      </dsp:txBody>
      <dsp:txXfrm>
        <a:off x="461470" y="305936"/>
        <a:ext cx="7319065" cy="612263"/>
      </dsp:txXfrm>
    </dsp:sp>
    <dsp:sp modelId="{8F1DD8D7-D52A-477B-BB45-8A6F1EB6E8D0}">
      <dsp:nvSpPr>
        <dsp:cNvPr id="0" name=""/>
        <dsp:cNvSpPr/>
      </dsp:nvSpPr>
      <dsp:spPr>
        <a:xfrm>
          <a:off x="78805" y="229403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E0E7B-2DF8-4EF7-A051-C6FB59C9A356}">
      <dsp:nvSpPr>
        <dsp:cNvPr id="0" name=""/>
        <dsp:cNvSpPr/>
      </dsp:nvSpPr>
      <dsp:spPr>
        <a:xfrm>
          <a:off x="900200" y="1224038"/>
          <a:ext cx="6880335" cy="612263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 dirty="0"/>
            <a:t>Qualitat i Seguretat del Pacient</a:t>
          </a:r>
          <a:endParaRPr lang="ca-ES" sz="2000" kern="1200" noProof="0" dirty="0"/>
        </a:p>
      </dsp:txBody>
      <dsp:txXfrm>
        <a:off x="900200" y="1224038"/>
        <a:ext cx="6880335" cy="612263"/>
      </dsp:txXfrm>
    </dsp:sp>
    <dsp:sp modelId="{68762C55-E9EB-44DB-AB22-28EDC1243C2B}">
      <dsp:nvSpPr>
        <dsp:cNvPr id="0" name=""/>
        <dsp:cNvSpPr/>
      </dsp:nvSpPr>
      <dsp:spPr>
        <a:xfrm>
          <a:off x="517535" y="1147505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BB78-FCE4-4ACF-9B39-191251CAEA17}">
      <dsp:nvSpPr>
        <dsp:cNvPr id="0" name=""/>
        <dsp:cNvSpPr/>
      </dsp:nvSpPr>
      <dsp:spPr>
        <a:xfrm>
          <a:off x="1034855" y="2142140"/>
          <a:ext cx="6745680" cy="612263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 dirty="0"/>
            <a:t>Recerca i Innovació​</a:t>
          </a:r>
          <a:endParaRPr lang="ca-ES" sz="2000" kern="1200" dirty="0"/>
        </a:p>
      </dsp:txBody>
      <dsp:txXfrm>
        <a:off x="1034855" y="2142140"/>
        <a:ext cx="6745680" cy="612263"/>
      </dsp:txXfrm>
    </dsp:sp>
    <dsp:sp modelId="{13954115-23F1-4CA8-BFE4-261FBAD95D3F}">
      <dsp:nvSpPr>
        <dsp:cNvPr id="0" name=""/>
        <dsp:cNvSpPr/>
      </dsp:nvSpPr>
      <dsp:spPr>
        <a:xfrm>
          <a:off x="652190" y="2065607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F4127-711B-4927-B50E-BD55FFD49DC7}">
      <dsp:nvSpPr>
        <dsp:cNvPr id="0" name=""/>
        <dsp:cNvSpPr/>
      </dsp:nvSpPr>
      <dsp:spPr>
        <a:xfrm>
          <a:off x="900200" y="3060242"/>
          <a:ext cx="6880335" cy="612263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dirty="0"/>
            <a:t>Formació</a:t>
          </a:r>
          <a:r>
            <a:rPr lang="ca-ES" sz="2000" b="0" i="0" kern="1200" dirty="0"/>
            <a:t>​</a:t>
          </a:r>
          <a:r>
            <a:rPr lang="it-IT" sz="2000" b="0" i="0" kern="1200" dirty="0"/>
            <a:t>​</a:t>
          </a:r>
          <a:endParaRPr lang="ca-ES" sz="2000" kern="1200" dirty="0"/>
        </a:p>
      </dsp:txBody>
      <dsp:txXfrm>
        <a:off x="900200" y="3060242"/>
        <a:ext cx="6880335" cy="612263"/>
      </dsp:txXfrm>
    </dsp:sp>
    <dsp:sp modelId="{B9B868DF-6863-45AE-A85F-E59A9D2AF1B7}">
      <dsp:nvSpPr>
        <dsp:cNvPr id="0" name=""/>
        <dsp:cNvSpPr/>
      </dsp:nvSpPr>
      <dsp:spPr>
        <a:xfrm>
          <a:off x="517535" y="2983709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BDBA2-CF66-4B3C-BFE5-B99B4644ADBB}">
      <dsp:nvSpPr>
        <dsp:cNvPr id="0" name=""/>
        <dsp:cNvSpPr/>
      </dsp:nvSpPr>
      <dsp:spPr>
        <a:xfrm>
          <a:off x="461470" y="3978344"/>
          <a:ext cx="7319065" cy="612263"/>
        </a:xfrm>
        <a:prstGeom prst="rect">
          <a:avLst/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dirty="0"/>
            <a:t>Docència</a:t>
          </a:r>
          <a:r>
            <a:rPr lang="ca-ES" sz="2000" b="0" i="0" kern="1200" dirty="0"/>
            <a:t>​</a:t>
          </a:r>
          <a:endParaRPr lang="ca-ES" sz="2000" kern="1200" dirty="0"/>
        </a:p>
      </dsp:txBody>
      <dsp:txXfrm>
        <a:off x="461470" y="3978344"/>
        <a:ext cx="7319065" cy="612263"/>
      </dsp:txXfrm>
    </dsp:sp>
    <dsp:sp modelId="{F0A78C39-50F5-4E77-856B-A4AAED5698F7}">
      <dsp:nvSpPr>
        <dsp:cNvPr id="0" name=""/>
        <dsp:cNvSpPr/>
      </dsp:nvSpPr>
      <dsp:spPr>
        <a:xfrm>
          <a:off x="78805" y="3901811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1202486" y="-191180"/>
          <a:ext cx="1462481" cy="1462481"/>
        </a:xfrm>
        <a:prstGeom prst="blockArc">
          <a:avLst>
            <a:gd name="adj1" fmla="val 18900000"/>
            <a:gd name="adj2" fmla="val 2700000"/>
            <a:gd name="adj3" fmla="val 1477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F1CF2-36FC-4065-8B39-3B15A2466984}">
      <dsp:nvSpPr>
        <dsp:cNvPr id="0" name=""/>
        <dsp:cNvSpPr/>
      </dsp:nvSpPr>
      <dsp:spPr>
        <a:xfrm>
          <a:off x="83308" y="226624"/>
          <a:ext cx="7270894" cy="5331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6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 dirty="0"/>
            <a:t>   Visió comunitària i participació de la ciutadania</a:t>
          </a:r>
          <a:r>
            <a:rPr lang="ca-ES" sz="2000" b="0" i="0" kern="1200" noProof="0" dirty="0"/>
            <a:t>​</a:t>
          </a:r>
          <a:endParaRPr lang="ca-ES" sz="2000" kern="1200" noProof="0" dirty="0"/>
        </a:p>
      </dsp:txBody>
      <dsp:txXfrm>
        <a:off x="83308" y="226624"/>
        <a:ext cx="7270894" cy="533153"/>
      </dsp:txXfrm>
    </dsp:sp>
    <dsp:sp modelId="{8F1DD8D7-D52A-477B-BB45-8A6F1EB6E8D0}">
      <dsp:nvSpPr>
        <dsp:cNvPr id="0" name=""/>
        <dsp:cNvSpPr/>
      </dsp:nvSpPr>
      <dsp:spPr>
        <a:xfrm>
          <a:off x="-83304" y="206839"/>
          <a:ext cx="666441" cy="666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51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136921" y="248555"/>
          <a:ext cx="7631331" cy="463277"/>
        </a:xfrm>
        <a:prstGeom prst="rect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noProof="0" dirty="0"/>
            <a:t>     Gestió clínica, desmedicalització i prevenció quaternària</a:t>
          </a:r>
          <a:r>
            <a:rPr lang="ca-ES" sz="2000" b="0" i="0" kern="1200" noProof="0" dirty="0"/>
            <a:t>​</a:t>
          </a:r>
          <a:endParaRPr lang="ca-ES" sz="2000" kern="1200" noProof="0" dirty="0"/>
        </a:p>
      </dsp:txBody>
      <dsp:txXfrm>
        <a:off x="136921" y="248555"/>
        <a:ext cx="7631331" cy="463277"/>
      </dsp:txXfrm>
    </dsp:sp>
    <dsp:sp modelId="{68762C55-E9EB-44DB-AB22-28EDC1243C2B}">
      <dsp:nvSpPr>
        <dsp:cNvPr id="0" name=""/>
        <dsp:cNvSpPr/>
      </dsp:nvSpPr>
      <dsp:spPr>
        <a:xfrm>
          <a:off x="0" y="178503"/>
          <a:ext cx="579097" cy="579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5EAF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u="none" kern="1200" dirty="0"/>
            <a:t>Nous rols, competències i cartera de serveis</a:t>
          </a:r>
          <a:r>
            <a:rPr lang="ca-ES" sz="2000" b="0" i="0" kern="1200" noProof="0" dirty="0"/>
            <a:t>​</a:t>
          </a:r>
          <a:endParaRPr lang="ca-ES" sz="2000" kern="1200" noProof="0" dirty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6179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 dirty="0"/>
            <a:t>Professionalisme, cura dels professionals i prestigi</a:t>
          </a:r>
          <a:endParaRPr lang="ca-ES" sz="2000" kern="1200" noProof="0" dirty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67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36393"/>
          <a:ext cx="7697982" cy="463317"/>
        </a:xfrm>
        <a:prstGeom prst="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 dirty="0"/>
            <a:t>Millora d’equipaments i espais</a:t>
          </a:r>
          <a:endParaRPr lang="ca-ES" sz="2000" kern="1200" noProof="0" dirty="0"/>
        </a:p>
      </dsp:txBody>
      <dsp:txXfrm>
        <a:off x="289573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89573" y="256765"/>
          <a:ext cx="7697982" cy="463317"/>
        </a:xfrm>
        <a:prstGeom prst="rect">
          <a:avLst/>
        </a:prstGeom>
        <a:gradFill flip="none" rotWithShape="1">
          <a:gsLst>
            <a:gs pos="0">
              <a:srgbClr val="8064A2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 dirty="0"/>
            <a:t>RSC, Sostenibilitat i organització</a:t>
          </a:r>
          <a:endParaRPr lang="ca-ES" sz="2000" kern="1200" noProof="0" dirty="0"/>
        </a:p>
      </dsp:txBody>
      <dsp:txXfrm>
        <a:off x="289573" y="256765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064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06060-74BA-40E1-AFBB-B82A45DFEFBA}">
      <dsp:nvSpPr>
        <dsp:cNvPr id="0" name=""/>
        <dsp:cNvSpPr/>
      </dsp:nvSpPr>
      <dsp:spPr>
        <a:xfrm>
          <a:off x="-970134" y="-166409"/>
          <a:ext cx="1268923" cy="1268923"/>
        </a:xfrm>
        <a:prstGeom prst="blockArc">
          <a:avLst>
            <a:gd name="adj1" fmla="val 18900000"/>
            <a:gd name="adj2" fmla="val 2700000"/>
            <a:gd name="adj3" fmla="val 170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3478-8978-4D8A-BA12-81CFB1179890}">
      <dsp:nvSpPr>
        <dsp:cNvPr id="0" name=""/>
        <dsp:cNvSpPr/>
      </dsp:nvSpPr>
      <dsp:spPr>
        <a:xfrm>
          <a:off x="240075" y="236393"/>
          <a:ext cx="7697982" cy="463317"/>
        </a:xfrm>
        <a:prstGeom prst="rect">
          <a:avLst/>
        </a:prstGeom>
        <a:solidFill>
          <a:srgbClr val="685D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5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u="none" kern="1200" dirty="0"/>
            <a:t>Qualitat i seguretat del pacient</a:t>
          </a:r>
          <a:endParaRPr lang="ca-ES" sz="2000" kern="1200" noProof="0" dirty="0"/>
        </a:p>
      </dsp:txBody>
      <dsp:txXfrm>
        <a:off x="240075" y="236393"/>
        <a:ext cx="7697982" cy="463317"/>
      </dsp:txXfrm>
    </dsp:sp>
    <dsp:sp modelId="{68762C55-E9EB-44DB-AB22-28EDC1243C2B}">
      <dsp:nvSpPr>
        <dsp:cNvPr id="0" name=""/>
        <dsp:cNvSpPr/>
      </dsp:nvSpPr>
      <dsp:spPr>
        <a:xfrm>
          <a:off x="0" y="233984"/>
          <a:ext cx="579146" cy="579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5DA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CED870-27EA-40DF-A948-8578964E8F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1D254-5858-4292-B7BA-1CF58C1F93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fld id="{A4C432D2-37C6-4526-B370-366CDD3D4821}" type="datetime1">
              <a:rPr lang="en-US"/>
              <a:pPr>
                <a:defRPr/>
              </a:pPr>
              <a:t>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16324-33C0-4657-BFFD-FA956F7600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CA4C9-9255-4A38-AC19-BD4D247E0B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79AAEF-F61F-42A1-A4F6-AEA883446ACB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2C9884-05FB-4A18-B6E7-FFA786AF3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9BF42-7EB0-4F67-866D-67DC3AEBC9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fld id="{62F30F3B-E4AE-42B2-9E69-BF79B7BE861E}" type="datetime1">
              <a:rPr lang="en-US"/>
              <a:pPr>
                <a:defRPr/>
              </a:pPr>
              <a:t>7/6/2025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19A722-9521-4E88-B59C-5D7C4B5875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8899CBF-418B-4745-B8E2-1D06383AB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764B0-A0CE-4548-8636-10BD36BD7B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Genev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3333E-6212-405E-811C-E1F49487C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6C5E33-B1A5-4329-AA45-8A0605C8A47F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10" charset="-128"/>
        <a:cs typeface="Geneva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10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C5E33-B1A5-4329-AA45-8A0605C8A47F}" type="slidenum">
              <a:rPr lang="en-US" altLang="ca-ES" smtClean="0"/>
              <a:pPr>
                <a:defRPr/>
              </a:pPr>
              <a:t>1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76518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0EAE42B-E136-4584-8780-A66FC48D6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013E36-4D3E-4194-9E00-6318A3F54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6100291-F697-43EA-98E7-5677C89F0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B0CF5CDB-6AC2-45EB-A1A4-DA5AFEB37C8E}" type="slidenum">
              <a:rPr lang="en-US" altLang="ca-ES" smtClean="0"/>
              <a:pPr/>
              <a:t>10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84880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0EAE42B-E136-4584-8780-A66FC48D6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013E36-4D3E-4194-9E00-6318A3F54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6100291-F697-43EA-98E7-5677C89F0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B0CF5CDB-6AC2-45EB-A1A4-DA5AFEB37C8E}" type="slidenum">
              <a:rPr lang="en-US" altLang="ca-ES" smtClean="0"/>
              <a:pPr/>
              <a:t>11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0EAE42B-E136-4584-8780-A66FC48D6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2013E36-4D3E-4194-9E00-6318A3F54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6100291-F697-43EA-98E7-5677C89F0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B0CF5CDB-6AC2-45EB-A1A4-DA5AFEB37C8E}" type="slidenum">
              <a:rPr lang="en-US" altLang="ca-ES" smtClean="0"/>
              <a:pPr/>
              <a:t>12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624801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C5E33-B1A5-4329-AA45-8A0605C8A47F}" type="slidenum">
              <a:rPr lang="en-US" altLang="ca-ES" smtClean="0"/>
              <a:pPr>
                <a:defRPr/>
              </a:pPr>
              <a:t>13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57930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C5E33-B1A5-4329-AA45-8A0605C8A47F}" type="slidenum">
              <a:rPr lang="en-US" altLang="ca-ES" smtClean="0"/>
              <a:pPr>
                <a:defRPr/>
              </a:pPr>
              <a:t>2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00214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A13AD6D-0AC2-4EFA-8FDD-8A15126CB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505A2CF-F1FB-442D-B55E-C052AAAC63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17BC041-8B1B-4FC1-9150-4A1AEEAB2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868E30D5-8F0F-41A7-8822-0AD4E32FE24C}" type="slidenum">
              <a:rPr lang="en-US" altLang="ca-ES" smtClean="0"/>
              <a:pPr/>
              <a:t>3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74702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A13AD6D-0AC2-4EFA-8FDD-8A15126CB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505A2CF-F1FB-442D-B55E-C052AAAC63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ca-ES">
              <a:ea typeface="Geneva" charset="0"/>
              <a:cs typeface="Geneva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17BC041-8B1B-4FC1-9150-4A1AEEAB2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868E30D5-8F0F-41A7-8822-0AD4E32FE24C}" type="slidenum">
              <a:rPr lang="en-US" altLang="ca-ES" smtClean="0"/>
              <a:pPr/>
              <a:t>4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53407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12D10DF-0856-4F8D-AE6E-C478CFD5E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DEBE149-C8AB-41D7-A5EC-0B5A24BA9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s-ES_tradnl" altLang="ca-ES" dirty="0">
                <a:ea typeface="Geneva" charset="0"/>
                <a:cs typeface="Geneva" charset="0"/>
              </a:rPr>
              <a:t>Crear preguntes </a:t>
            </a:r>
            <a:r>
              <a:rPr lang="es-ES_tradnl" altLang="ca-ES" dirty="0" err="1">
                <a:ea typeface="Geneva" charset="0"/>
                <a:cs typeface="Geneva" charset="0"/>
              </a:rPr>
              <a:t>obertes</a:t>
            </a:r>
            <a:endParaRPr lang="es-ES_tradnl" altLang="ca-ES" dirty="0">
              <a:ea typeface="Geneva" charset="0"/>
              <a:cs typeface="Geneva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s-ES_tradnl" altLang="ca-ES" dirty="0" err="1">
                <a:ea typeface="Geneva"/>
                <a:cs typeface="Calibri"/>
              </a:rPr>
              <a:t>Projecte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amics</a:t>
            </a:r>
            <a:r>
              <a:rPr lang="es-ES_tradnl" altLang="ca-ES" dirty="0">
                <a:ea typeface="Geneva"/>
                <a:cs typeface="Calibri"/>
              </a:rPr>
              <a:t> de la </a:t>
            </a:r>
            <a:r>
              <a:rPr lang="es-ES_tradnl" altLang="ca-ES" dirty="0" err="1">
                <a:ea typeface="Geneva"/>
                <a:cs typeface="Calibri"/>
              </a:rPr>
              <a:t>gent</a:t>
            </a:r>
            <a:r>
              <a:rPr lang="es-ES_tradnl" altLang="ca-ES" dirty="0">
                <a:ea typeface="Geneva"/>
                <a:cs typeface="Calibri"/>
              </a:rPr>
              <a:t> gran: explicar-lo </a:t>
            </a:r>
            <a:r>
              <a:rPr lang="es-ES_tradnl" altLang="ca-ES" dirty="0" err="1">
                <a:ea typeface="Geneva"/>
                <a:cs typeface="Calibri"/>
              </a:rPr>
              <a:t>resumit</a:t>
            </a:r>
            <a:endParaRPr lang="es-ES_tradnl" altLang="ca-ES" dirty="0">
              <a:ea typeface="Geneva"/>
              <a:cs typeface="Calibri"/>
            </a:endParaRPr>
          </a:p>
          <a:p>
            <a:pPr>
              <a:spcBef>
                <a:spcPct val="0"/>
              </a:spcBef>
            </a:pPr>
            <a:endParaRPr lang="es-ES_tradnl" altLang="ca-ES" dirty="0">
              <a:ea typeface="Geneva" charset="0"/>
              <a:cs typeface="Calibri"/>
            </a:endParaRP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r>
              <a:rPr lang="es-ES_tradnl" altLang="ca-ES" dirty="0" err="1">
                <a:ea typeface="Geneva"/>
                <a:cs typeface="Calibri"/>
              </a:rPr>
              <a:t>Comissions</a:t>
            </a:r>
            <a:r>
              <a:rPr lang="es-ES_tradnl" altLang="ca-ES" dirty="0">
                <a:ea typeface="Geneva"/>
                <a:cs typeface="Calibri"/>
              </a:rPr>
              <a:t> de </a:t>
            </a:r>
            <a:r>
              <a:rPr lang="es-ES_tradnl" altLang="ca-ES" dirty="0" err="1">
                <a:ea typeface="Geneva"/>
                <a:cs typeface="Calibri"/>
              </a:rPr>
              <a:t>Comunitària</a:t>
            </a:r>
            <a:r>
              <a:rPr lang="es-ES_tradnl" altLang="ca-ES" dirty="0">
                <a:ea typeface="Geneva"/>
                <a:cs typeface="Calibri"/>
              </a:rPr>
              <a:t> (</a:t>
            </a:r>
            <a:r>
              <a:rPr lang="es-ES_tradnl" altLang="ca-ES" dirty="0" err="1">
                <a:ea typeface="Geneva"/>
                <a:cs typeface="Calibri"/>
              </a:rPr>
              <a:t>què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treballaran</a:t>
            </a:r>
            <a:r>
              <a:rPr lang="es-ES_tradnl" altLang="ca-ES" dirty="0">
                <a:ea typeface="Geneva"/>
                <a:cs typeface="Calibri"/>
              </a:rPr>
              <a:t>?)</a:t>
            </a:r>
          </a:p>
          <a:p>
            <a:pPr>
              <a:spcBef>
                <a:spcPct val="0"/>
              </a:spcBef>
            </a:pPr>
            <a:r>
              <a:rPr lang="es-ES_tradnl" altLang="ca-ES" dirty="0">
                <a:ea typeface="Geneva"/>
                <a:cs typeface="Calibri"/>
              </a:rPr>
              <a:t>- </a:t>
            </a:r>
            <a:r>
              <a:rPr lang="es-ES_tradnl" altLang="ca-ES" dirty="0" err="1">
                <a:ea typeface="Geneva"/>
                <a:cs typeface="Calibri"/>
              </a:rPr>
              <a:t>Diagnòstic</a:t>
            </a:r>
            <a:r>
              <a:rPr lang="es-ES_tradnl" altLang="ca-ES" dirty="0">
                <a:ea typeface="Geneva"/>
                <a:cs typeface="Calibri"/>
              </a:rPr>
              <a:t> de </a:t>
            </a:r>
            <a:r>
              <a:rPr lang="es-ES_tradnl" altLang="ca-ES" dirty="0" err="1">
                <a:ea typeface="Geneva"/>
                <a:cs typeface="Calibri"/>
              </a:rPr>
              <a:t>Salut</a:t>
            </a:r>
            <a:r>
              <a:rPr lang="es-ES_tradnl" altLang="ca-ES" dirty="0">
                <a:ea typeface="Geneva"/>
                <a:cs typeface="Calibri"/>
              </a:rPr>
              <a:t> de la </a:t>
            </a:r>
            <a:r>
              <a:rPr lang="es-ES_tradnl" altLang="ca-ES" dirty="0" err="1">
                <a:ea typeface="Geneva"/>
                <a:cs typeface="Calibri"/>
              </a:rPr>
              <a:t>comunitat</a:t>
            </a:r>
            <a:r>
              <a:rPr lang="es-ES_tradnl" altLang="ca-ES" dirty="0">
                <a:ea typeface="Geneva"/>
                <a:cs typeface="Calibri"/>
              </a:rPr>
              <a:t> (Casanova el te </a:t>
            </a:r>
            <a:r>
              <a:rPr lang="es-ES_tradnl" altLang="ca-ES" dirty="0" err="1">
                <a:ea typeface="Geneva"/>
                <a:cs typeface="Calibri"/>
              </a:rPr>
              <a:t>fet</a:t>
            </a:r>
            <a:r>
              <a:rPr lang="es-ES_tradnl" altLang="ca-ES" dirty="0">
                <a:ea typeface="Geneva"/>
                <a:cs typeface="Calibri"/>
              </a:rPr>
              <a:t> del 2016: SOLEDAT, Corts: no te </a:t>
            </a:r>
            <a:r>
              <a:rPr lang="es-ES_tradnl" altLang="ca-ES" dirty="0" err="1">
                <a:ea typeface="Geneva"/>
                <a:cs typeface="Calibri"/>
              </a:rPr>
              <a:t>dx</a:t>
            </a:r>
            <a:r>
              <a:rPr lang="es-ES_tradnl" altLang="ca-ES" dirty="0">
                <a:ea typeface="Geneva"/>
                <a:cs typeface="Calibri"/>
              </a:rPr>
              <a:t>, Borrell:¿?)</a:t>
            </a: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r>
              <a:rPr lang="es-ES_tradnl" altLang="ca-ES" dirty="0">
                <a:ea typeface="Geneva"/>
                <a:cs typeface="Calibri"/>
              </a:rPr>
              <a:t>Nous </a:t>
            </a:r>
            <a:r>
              <a:rPr lang="es-ES_tradnl" altLang="ca-ES" dirty="0" err="1">
                <a:ea typeface="Geneva"/>
                <a:cs typeface="Calibri"/>
              </a:rPr>
              <a:t>projectes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amb</a:t>
            </a:r>
            <a:r>
              <a:rPr lang="es-ES_tradnl" altLang="ca-ES" dirty="0">
                <a:ea typeface="Geneva"/>
                <a:cs typeface="Calibri"/>
              </a:rPr>
              <a:t> la </a:t>
            </a:r>
            <a:r>
              <a:rPr lang="es-ES_tradnl" altLang="ca-ES" dirty="0" err="1">
                <a:ea typeface="Geneva"/>
                <a:cs typeface="Calibri"/>
              </a:rPr>
              <a:t>Comunitat</a:t>
            </a:r>
            <a:endParaRPr lang="es-ES_tradnl" altLang="ca-ES" dirty="0">
              <a:ea typeface="Geneva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s-ES_tradnl" altLang="ca-ES" dirty="0">
                <a:ea typeface="Geneva"/>
                <a:cs typeface="Calibri"/>
              </a:rPr>
              <a:t>1. </a:t>
            </a:r>
            <a:r>
              <a:rPr lang="es-ES_tradnl" altLang="ca-ES" dirty="0" err="1">
                <a:ea typeface="Geneva"/>
                <a:cs typeface="Calibri"/>
              </a:rPr>
              <a:t>Somriu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amb</a:t>
            </a:r>
            <a:r>
              <a:rPr lang="es-ES_tradnl" altLang="ca-ES" dirty="0">
                <a:ea typeface="Geneva"/>
                <a:cs typeface="Calibri"/>
              </a:rPr>
              <a:t> la </a:t>
            </a:r>
            <a:r>
              <a:rPr lang="es-ES_tradnl" altLang="ca-ES" dirty="0" err="1">
                <a:ea typeface="Geneva"/>
                <a:cs typeface="Calibri"/>
              </a:rPr>
              <a:t>comunitat</a:t>
            </a:r>
            <a:r>
              <a:rPr lang="es-ES_tradnl" altLang="ca-ES" dirty="0">
                <a:ea typeface="Geneva"/>
                <a:cs typeface="Calibri"/>
              </a:rPr>
              <a:t>: </a:t>
            </a:r>
            <a:r>
              <a:rPr lang="es-ES_tradnl" altLang="ca-ES" dirty="0" err="1">
                <a:ea typeface="Geneva"/>
                <a:cs typeface="Calibri"/>
              </a:rPr>
              <a:t>projecte</a:t>
            </a:r>
            <a:r>
              <a:rPr lang="es-ES_tradnl" altLang="ca-ES" dirty="0">
                <a:ea typeface="Geneva"/>
                <a:cs typeface="Calibri"/>
              </a:rPr>
              <a:t> que </a:t>
            </a:r>
            <a:r>
              <a:rPr lang="es-ES_tradnl" altLang="ca-ES" dirty="0" err="1">
                <a:ea typeface="Geneva"/>
                <a:cs typeface="Calibri"/>
              </a:rPr>
              <a:t>portarà</a:t>
            </a:r>
            <a:r>
              <a:rPr lang="es-ES_tradnl" altLang="ca-ES" dirty="0">
                <a:ea typeface="Geneva"/>
                <a:cs typeface="Calibri"/>
              </a:rPr>
              <a:t> a </a:t>
            </a:r>
            <a:r>
              <a:rPr lang="es-ES_tradnl" altLang="ca-ES" dirty="0" err="1">
                <a:ea typeface="Geneva"/>
                <a:cs typeface="Calibri"/>
              </a:rPr>
              <a:t>terme</a:t>
            </a:r>
            <a:r>
              <a:rPr lang="es-ES_tradnl" altLang="ca-ES" dirty="0">
                <a:ea typeface="Geneva"/>
                <a:cs typeface="Calibri"/>
              </a:rPr>
              <a:t> el </a:t>
            </a:r>
            <a:r>
              <a:rPr lang="es-ES_tradnl" altLang="ca-ES" dirty="0" err="1">
                <a:ea typeface="Geneva"/>
                <a:cs typeface="Calibri"/>
              </a:rPr>
              <a:t>servei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d'odontologia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amb</a:t>
            </a:r>
            <a:r>
              <a:rPr lang="es-ES_tradnl" altLang="ca-ES" dirty="0">
                <a:ea typeface="Geneva"/>
                <a:cs typeface="Calibri"/>
              </a:rPr>
              <a:t> 5 escoles que </a:t>
            </a:r>
            <a:r>
              <a:rPr lang="es-ES_tradnl" altLang="ca-ES" dirty="0" err="1">
                <a:ea typeface="Geneva"/>
                <a:cs typeface="Calibri"/>
              </a:rPr>
              <a:t>s'hi</a:t>
            </a:r>
            <a:r>
              <a:rPr lang="es-ES_tradnl" altLang="ca-ES" dirty="0">
                <a:ea typeface="Geneva"/>
                <a:cs typeface="Calibri"/>
              </a:rPr>
              <a:t> han </a:t>
            </a:r>
            <a:r>
              <a:rPr lang="es-ES_tradnl" altLang="ca-ES" dirty="0" err="1">
                <a:ea typeface="Geneva"/>
                <a:cs typeface="Calibri"/>
              </a:rPr>
              <a:t>adherit</a:t>
            </a:r>
            <a:r>
              <a:rPr lang="es-ES_tradnl" altLang="ca-ES" dirty="0">
                <a:ea typeface="Geneva"/>
                <a:cs typeface="Calibri"/>
              </a:rPr>
              <a:t> (forma </a:t>
            </a:r>
            <a:r>
              <a:rPr lang="es-ES_tradnl" altLang="ca-ES" dirty="0" err="1">
                <a:ea typeface="Geneva"/>
                <a:cs typeface="Calibri"/>
              </a:rPr>
              <a:t>part</a:t>
            </a:r>
            <a:r>
              <a:rPr lang="es-ES_tradnl" altLang="ca-ES" dirty="0">
                <a:ea typeface="Geneva"/>
                <a:cs typeface="Calibri"/>
              </a:rPr>
              <a:t> del programa de SP, programa </a:t>
            </a:r>
            <a:r>
              <a:rPr lang="es-ES_tradnl" altLang="ca-ES" dirty="0" err="1">
                <a:ea typeface="Geneva"/>
                <a:cs typeface="Calibri"/>
              </a:rPr>
              <a:t>paral·lel</a:t>
            </a:r>
            <a:r>
              <a:rPr lang="es-ES_tradnl" altLang="ca-ES" dirty="0">
                <a:ea typeface="Geneva"/>
                <a:cs typeface="Calibri"/>
              </a:rPr>
              <a:t> al programa de </a:t>
            </a:r>
            <a:r>
              <a:rPr lang="es-ES_tradnl" altLang="ca-ES" dirty="0" err="1">
                <a:ea typeface="Geneva"/>
                <a:cs typeface="Calibri"/>
              </a:rPr>
              <a:t>revisions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bucodentals</a:t>
            </a:r>
            <a:r>
              <a:rPr lang="es-ES_tradnl" altLang="ca-ES" dirty="0">
                <a:ea typeface="Geneva"/>
                <a:cs typeface="Calibri"/>
              </a:rPr>
              <a:t> a les escoles – 1r i 6è </a:t>
            </a:r>
            <a:r>
              <a:rPr lang="es-ES_tradnl" altLang="ca-ES" dirty="0" err="1">
                <a:ea typeface="Geneva"/>
                <a:cs typeface="Calibri"/>
              </a:rPr>
              <a:t>primària</a:t>
            </a:r>
            <a:endParaRPr lang="es-ES_tradnl" altLang="ca-ES" dirty="0">
              <a:ea typeface="Geneva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s-ES_tradnl" altLang="ca-ES" dirty="0">
                <a:ea typeface="Geneva"/>
                <a:cs typeface="Calibri"/>
              </a:rPr>
              <a:t>2. </a:t>
            </a:r>
            <a:r>
              <a:rPr lang="es-ES_tradnl" altLang="ca-ES" dirty="0" err="1">
                <a:ea typeface="Geneva"/>
                <a:cs typeface="Calibri"/>
              </a:rPr>
              <a:t>Iniciarem</a:t>
            </a:r>
            <a:r>
              <a:rPr lang="es-ES_tradnl" altLang="ca-ES" dirty="0">
                <a:ea typeface="Geneva"/>
                <a:cs typeface="Calibri"/>
              </a:rPr>
              <a:t> les </a:t>
            </a:r>
            <a:r>
              <a:rPr lang="es-ES_tradnl" altLang="ca-ES" dirty="0" err="1">
                <a:ea typeface="Geneva"/>
                <a:cs typeface="Calibri"/>
              </a:rPr>
              <a:t>revisions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bucodentals</a:t>
            </a:r>
            <a:r>
              <a:rPr lang="es-ES_tradnl" altLang="ca-ES" dirty="0">
                <a:ea typeface="Geneva"/>
                <a:cs typeface="Calibri"/>
              </a:rPr>
              <a:t> – cartera de </a:t>
            </a:r>
            <a:r>
              <a:rPr lang="es-ES_tradnl" altLang="ca-ES" dirty="0" err="1">
                <a:ea typeface="Geneva"/>
                <a:cs typeface="Calibri"/>
              </a:rPr>
              <a:t>serveis</a:t>
            </a:r>
            <a:endParaRPr lang="es-ES_tradnl" altLang="ca-ES" dirty="0">
              <a:ea typeface="Geneva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s-ES_tradnl" altLang="ca-ES" dirty="0">
                <a:ea typeface="Geneva" charset="0"/>
                <a:cs typeface="Calibri"/>
              </a:rPr>
              <a:t>3. </a:t>
            </a:r>
            <a:r>
              <a:rPr lang="es-ES_tradnl" altLang="ca-ES" dirty="0" err="1">
                <a:ea typeface="Geneva" charset="0"/>
                <a:cs typeface="Calibri"/>
              </a:rPr>
              <a:t>Escoles</a:t>
            </a:r>
            <a:r>
              <a:rPr lang="es-ES_tradnl" altLang="ca-ES" dirty="0">
                <a:ea typeface="Geneva" charset="0"/>
                <a:cs typeface="Calibri"/>
              </a:rPr>
              <a:t> </a:t>
            </a:r>
            <a:r>
              <a:rPr lang="es-ES_tradnl" altLang="ca-ES" dirty="0" err="1">
                <a:ea typeface="Geneva" charset="0"/>
                <a:cs typeface="Calibri"/>
              </a:rPr>
              <a:t>lliures</a:t>
            </a:r>
            <a:r>
              <a:rPr lang="es-ES_tradnl" altLang="ca-ES" dirty="0">
                <a:ea typeface="Geneva" charset="0"/>
                <a:cs typeface="Calibri"/>
              </a:rPr>
              <a:t> </a:t>
            </a:r>
            <a:r>
              <a:rPr lang="es-ES_tradnl" altLang="ca-ES" dirty="0" err="1">
                <a:ea typeface="Geneva" charset="0"/>
                <a:cs typeface="Calibri"/>
              </a:rPr>
              <a:t>d'assatjament</a:t>
            </a:r>
            <a:r>
              <a:rPr lang="es-ES_tradnl" altLang="ca-ES" dirty="0">
                <a:ea typeface="Geneva" charset="0"/>
                <a:cs typeface="Calibri"/>
              </a:rPr>
              <a:t> escolar ( reunió el 20/04 </a:t>
            </a:r>
            <a:r>
              <a:rPr lang="es-ES_tradnl" altLang="ca-ES" dirty="0" err="1">
                <a:ea typeface="Geneva" charset="0"/>
                <a:cs typeface="Calibri"/>
              </a:rPr>
              <a:t>amb</a:t>
            </a:r>
            <a:r>
              <a:rPr lang="es-ES_tradnl" altLang="ca-ES" dirty="0">
                <a:ea typeface="Geneva" charset="0"/>
                <a:cs typeface="Calibri"/>
              </a:rPr>
              <a:t> un </a:t>
            </a:r>
            <a:r>
              <a:rPr lang="es-ES_tradnl" altLang="ca-ES" dirty="0" err="1">
                <a:ea typeface="Geneva" charset="0"/>
                <a:cs typeface="Calibri"/>
              </a:rPr>
              <a:t>grup</a:t>
            </a:r>
            <a:r>
              <a:rPr lang="es-ES_tradnl" altLang="ca-ES" dirty="0">
                <a:ea typeface="Geneva" charset="0"/>
                <a:cs typeface="Calibri"/>
              </a:rPr>
              <a:t> </a:t>
            </a:r>
            <a:r>
              <a:rPr lang="es-ES_tradnl" altLang="ca-ES" dirty="0" err="1">
                <a:ea typeface="Geneva" charset="0"/>
                <a:cs typeface="Calibri"/>
              </a:rPr>
              <a:t>intern</a:t>
            </a:r>
            <a:r>
              <a:rPr lang="es-ES_tradnl" altLang="ca-ES" dirty="0">
                <a:ea typeface="Geneva" charset="0"/>
                <a:cs typeface="Calibri"/>
              </a:rPr>
              <a:t>)</a:t>
            </a: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r>
              <a:rPr lang="es-ES_tradnl" altLang="ca-ES" dirty="0" err="1">
                <a:ea typeface="Geneva"/>
                <a:cs typeface="Calibri"/>
              </a:rPr>
              <a:t>Circuit</a:t>
            </a:r>
            <a:r>
              <a:rPr lang="es-ES_tradnl" altLang="ca-ES" dirty="0">
                <a:ea typeface="Geneva"/>
                <a:cs typeface="Calibri"/>
              </a:rPr>
              <a:t> de </a:t>
            </a:r>
            <a:r>
              <a:rPr lang="es-ES_tradnl" altLang="ca-ES" dirty="0" err="1">
                <a:ea typeface="Geneva"/>
                <a:cs typeface="Calibri"/>
              </a:rPr>
              <a:t>Violència</a:t>
            </a:r>
            <a:r>
              <a:rPr lang="es-ES_tradnl" altLang="ca-ES" dirty="0">
                <a:ea typeface="Geneva"/>
                <a:cs typeface="Calibri"/>
              </a:rPr>
              <a:t> contra les dones: </a:t>
            </a:r>
            <a:r>
              <a:rPr lang="es-ES_tradnl" altLang="ca-ES" dirty="0" err="1">
                <a:ea typeface="Geneva"/>
                <a:cs typeface="Calibri"/>
              </a:rPr>
              <a:t>Creació</a:t>
            </a:r>
            <a:r>
              <a:rPr lang="es-ES_tradnl" altLang="ca-ES" dirty="0">
                <a:ea typeface="Geneva"/>
                <a:cs typeface="Calibri"/>
              </a:rPr>
              <a:t> de la </a:t>
            </a:r>
            <a:r>
              <a:rPr lang="es-ES_tradnl" altLang="ca-ES" dirty="0" err="1">
                <a:ea typeface="Geneva"/>
                <a:cs typeface="Calibri"/>
              </a:rPr>
              <a:t>comissió</a:t>
            </a:r>
            <a:r>
              <a:rPr lang="es-ES_tradnl" altLang="ca-ES" dirty="0">
                <a:ea typeface="Geneva"/>
                <a:cs typeface="Calibri"/>
              </a:rPr>
              <a:t> de </a:t>
            </a:r>
            <a:r>
              <a:rPr lang="es-ES_tradnl" altLang="ca-ES" dirty="0" err="1">
                <a:ea typeface="Geneva"/>
                <a:cs typeface="Calibri"/>
              </a:rPr>
              <a:t>violència</a:t>
            </a:r>
            <a:r>
              <a:rPr lang="es-ES_tradnl" altLang="ca-ES" dirty="0">
                <a:ea typeface="Geneva"/>
                <a:cs typeface="Calibri"/>
              </a:rPr>
              <a:t> de CAPSBE (líder </a:t>
            </a:r>
            <a:r>
              <a:rPr lang="es-ES_tradnl" altLang="ca-ES" dirty="0" err="1">
                <a:ea typeface="Geneva"/>
                <a:cs typeface="Calibri"/>
              </a:rPr>
              <a:t>Zoe</a:t>
            </a:r>
            <a:r>
              <a:rPr lang="es-ES_tradnl" altLang="ca-ES" dirty="0">
                <a:ea typeface="Geneva"/>
                <a:cs typeface="Calibri"/>
              </a:rPr>
              <a:t> Herreras): </a:t>
            </a:r>
            <a:r>
              <a:rPr lang="es-ES_tradnl" altLang="ca-ES" dirty="0" err="1">
                <a:ea typeface="Geneva"/>
                <a:cs typeface="Calibri"/>
              </a:rPr>
              <a:t>què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treballem</a:t>
            </a:r>
            <a:r>
              <a:rPr lang="es-ES_tradnl" altLang="ca-ES" dirty="0">
                <a:ea typeface="Geneva"/>
                <a:cs typeface="Calibri"/>
              </a:rPr>
              <a:t>? </a:t>
            </a:r>
            <a:r>
              <a:rPr lang="es-ES_tradnl" altLang="ca-ES" dirty="0" err="1">
                <a:ea typeface="Geneva"/>
                <a:cs typeface="Calibri"/>
              </a:rPr>
              <a:t>Formació</a:t>
            </a:r>
            <a:r>
              <a:rPr lang="es-ES_tradnl" altLang="ca-ES" dirty="0">
                <a:ea typeface="Geneva"/>
                <a:cs typeface="Calibri"/>
              </a:rPr>
              <a:t> en </a:t>
            </a:r>
            <a:r>
              <a:rPr lang="es-ES_tradnl" altLang="ca-ES" dirty="0" err="1">
                <a:ea typeface="Geneva"/>
                <a:cs typeface="Calibri"/>
              </a:rPr>
              <a:t>detecció</a:t>
            </a:r>
            <a:r>
              <a:rPr lang="es-ES_tradnl" altLang="ca-ES" dirty="0">
                <a:ea typeface="Geneva"/>
                <a:cs typeface="Calibri"/>
              </a:rPr>
              <a:t>, etc...</a:t>
            </a:r>
            <a:endParaRPr lang="es-ES_tradnl" altLang="ca-ES" dirty="0">
              <a:ea typeface="Geneva" charset="0"/>
              <a:cs typeface="Calibri"/>
            </a:endParaRP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r>
              <a:rPr lang="es-ES_tradnl" altLang="ca-ES" dirty="0" err="1">
                <a:ea typeface="Geneva"/>
                <a:cs typeface="Calibri"/>
              </a:rPr>
              <a:t>Comissió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d'Eutanàsia</a:t>
            </a:r>
            <a:r>
              <a:rPr lang="es-ES_tradnl" altLang="ca-ES" dirty="0">
                <a:ea typeface="Geneva"/>
                <a:cs typeface="Calibri"/>
              </a:rPr>
              <a:t>: ser </a:t>
            </a:r>
            <a:r>
              <a:rPr lang="es-ES_tradnl" altLang="ca-ES" dirty="0" err="1">
                <a:ea typeface="Geneva"/>
                <a:cs typeface="Calibri"/>
              </a:rPr>
              <a:t>referents</a:t>
            </a:r>
            <a:r>
              <a:rPr lang="es-ES_tradnl" altLang="ca-ES" dirty="0">
                <a:ea typeface="Geneva"/>
                <a:cs typeface="Calibri"/>
              </a:rPr>
              <a:t> i donar suport </a:t>
            </a:r>
            <a:r>
              <a:rPr lang="es-ES_tradnl" altLang="ca-ES" dirty="0" err="1">
                <a:ea typeface="Geneva"/>
                <a:cs typeface="Calibri"/>
              </a:rPr>
              <a:t>als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equips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davant</a:t>
            </a:r>
            <a:r>
              <a:rPr lang="es-ES_tradnl" altLang="ca-ES" dirty="0">
                <a:ea typeface="Geneva"/>
                <a:cs typeface="Calibri"/>
              </a:rPr>
              <a:t> de </a:t>
            </a:r>
            <a:r>
              <a:rPr lang="es-ES_tradnl" altLang="ca-ES" dirty="0" err="1">
                <a:ea typeface="Geneva"/>
                <a:cs typeface="Calibri"/>
              </a:rPr>
              <a:t>possibles</a:t>
            </a:r>
            <a:r>
              <a:rPr lang="es-ES_tradnl" altLang="ca-ES" dirty="0">
                <a:ea typeface="Geneva"/>
                <a:cs typeface="Calibri"/>
              </a:rPr>
              <a:t> casos de </a:t>
            </a:r>
            <a:r>
              <a:rPr lang="es-ES_tradnl" altLang="ca-ES" dirty="0" err="1">
                <a:ea typeface="Geneva"/>
                <a:cs typeface="Calibri"/>
              </a:rPr>
              <a:t>sol·licitud</a:t>
            </a:r>
            <a:r>
              <a:rPr lang="es-ES_tradnl" altLang="ca-ES" dirty="0">
                <a:ea typeface="Geneva"/>
                <a:cs typeface="Calibri"/>
              </a:rPr>
              <a:t> del PRAM</a:t>
            </a:r>
          </a:p>
          <a:p>
            <a:pPr marL="171450" indent="-171450">
              <a:spcBef>
                <a:spcPct val="0"/>
              </a:spcBef>
              <a:buFont typeface="Wingdings"/>
              <a:buChar char="ü"/>
            </a:pPr>
            <a:r>
              <a:rPr lang="es-ES_tradnl" altLang="ca-ES" dirty="0">
                <a:ea typeface="Geneva"/>
                <a:cs typeface="Calibri"/>
              </a:rPr>
              <a:t> </a:t>
            </a:r>
            <a:r>
              <a:rPr lang="es-ES_tradnl" altLang="ca-ES" dirty="0" err="1">
                <a:ea typeface="Geneva"/>
                <a:cs typeface="Calibri"/>
              </a:rPr>
              <a:t>Comissió</a:t>
            </a:r>
            <a:r>
              <a:rPr lang="es-ES_tradnl" altLang="ca-ES" dirty="0">
                <a:ea typeface="Geneva"/>
                <a:cs typeface="Calibri"/>
              </a:rPr>
              <a:t> creada:</a:t>
            </a:r>
            <a:r>
              <a:rPr lang="es-ES" dirty="0">
                <a:ea typeface="Geneva"/>
                <a:cs typeface="Calibri"/>
              </a:rPr>
              <a:t> (M. </a:t>
            </a:r>
            <a:r>
              <a:rPr lang="es-ES" dirty="0" err="1">
                <a:ea typeface="Geneva"/>
                <a:cs typeface="Calibri"/>
              </a:rPr>
              <a:t>Espier</a:t>
            </a:r>
            <a:r>
              <a:rPr lang="es-ES" dirty="0">
                <a:ea typeface="Geneva"/>
                <a:cs typeface="Calibri"/>
              </a:rPr>
              <a:t>, </a:t>
            </a:r>
            <a:r>
              <a:rPr lang="es-ES" dirty="0" err="1">
                <a:ea typeface="Geneva"/>
                <a:cs typeface="Calibri"/>
              </a:rPr>
              <a:t>M.Davant</a:t>
            </a:r>
            <a:r>
              <a:rPr lang="es-ES" dirty="0">
                <a:ea typeface="Geneva"/>
                <a:cs typeface="Calibri"/>
              </a:rPr>
              <a:t>, </a:t>
            </a:r>
            <a:r>
              <a:rPr lang="es-ES" dirty="0" err="1">
                <a:ea typeface="Geneva"/>
                <a:cs typeface="Calibri"/>
              </a:rPr>
              <a:t>L.Gómez</a:t>
            </a:r>
            <a:r>
              <a:rPr lang="es-ES" dirty="0">
                <a:ea typeface="Geneva"/>
                <a:cs typeface="Calibri"/>
              </a:rPr>
              <a:t>, </a:t>
            </a:r>
            <a:r>
              <a:rPr lang="es-ES" dirty="0" err="1">
                <a:ea typeface="Geneva"/>
                <a:cs typeface="Calibri"/>
              </a:rPr>
              <a:t>T.Navarro</a:t>
            </a:r>
            <a:r>
              <a:rPr lang="es-ES" dirty="0">
                <a:ea typeface="Geneva"/>
                <a:cs typeface="Calibri"/>
              </a:rPr>
              <a:t>, A. Ocaña) -- </a:t>
            </a:r>
            <a:r>
              <a:rPr lang="es-ES" dirty="0" err="1">
                <a:ea typeface="Geneva"/>
                <a:cs typeface="Calibri"/>
              </a:rPr>
              <a:t>Faltaria</a:t>
            </a:r>
            <a:r>
              <a:rPr lang="es-ES" dirty="0">
                <a:ea typeface="Geneva"/>
                <a:cs typeface="Calibri"/>
              </a:rPr>
              <a:t> 1 </a:t>
            </a:r>
            <a:r>
              <a:rPr lang="es-ES" dirty="0" err="1">
                <a:ea typeface="Geneva"/>
                <a:cs typeface="Calibri"/>
              </a:rPr>
              <a:t>metge</a:t>
            </a:r>
            <a:r>
              <a:rPr lang="es-ES" dirty="0">
                <a:ea typeface="Geneva"/>
                <a:cs typeface="Calibri"/>
              </a:rPr>
              <a:t> </a:t>
            </a:r>
            <a:r>
              <a:rPr lang="es-ES" dirty="0" err="1">
                <a:ea typeface="Geneva"/>
                <a:cs typeface="Calibri"/>
              </a:rPr>
              <a:t>més</a:t>
            </a:r>
            <a:endParaRPr lang="es-ES_tradnl" dirty="0" err="1">
              <a:cs typeface="Calibri"/>
            </a:endParaRPr>
          </a:p>
          <a:p>
            <a:pPr marL="171450" indent="-171450">
              <a:spcBef>
                <a:spcPct val="0"/>
              </a:spcBef>
              <a:buFont typeface="Wingdings"/>
              <a:buChar char="ü"/>
            </a:pPr>
            <a:r>
              <a:rPr lang="es-ES_tradnl" altLang="ca-ES" dirty="0" err="1">
                <a:ea typeface="Geneva"/>
                <a:cs typeface="Calibri"/>
              </a:rPr>
              <a:t>Estan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fent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sessions</a:t>
            </a:r>
            <a:r>
              <a:rPr lang="es-ES_tradnl" altLang="ca-ES" dirty="0">
                <a:ea typeface="Geneva"/>
                <a:cs typeface="Calibri"/>
              </a:rPr>
              <a:t> </a:t>
            </a:r>
            <a:r>
              <a:rPr lang="es-ES_tradnl" altLang="ca-ES" dirty="0" err="1">
                <a:ea typeface="Geneva"/>
                <a:cs typeface="Calibri"/>
              </a:rPr>
              <a:t>als</a:t>
            </a:r>
            <a:r>
              <a:rPr lang="es-ES_tradnl" altLang="ca-ES" dirty="0">
                <a:ea typeface="Geneva"/>
                <a:cs typeface="Calibri"/>
              </a:rPr>
              <a:t> tres </a:t>
            </a:r>
            <a:r>
              <a:rPr lang="es-ES_tradnl" altLang="ca-ES" dirty="0" err="1">
                <a:ea typeface="Geneva"/>
                <a:cs typeface="Calibri"/>
              </a:rPr>
              <a:t>equips</a:t>
            </a:r>
            <a:r>
              <a:rPr lang="es-ES_tradnl" altLang="ca-ES" dirty="0">
                <a:ea typeface="Geneva"/>
                <a:cs typeface="Calibri"/>
              </a:rPr>
              <a:t> sobre el PRAM</a:t>
            </a:r>
            <a:endParaRPr lang="es-ES_tradnl" dirty="0">
              <a:ea typeface="Geneva"/>
              <a:cs typeface="Calibri"/>
            </a:endParaRPr>
          </a:p>
          <a:p>
            <a:pPr marL="171450" indent="-171450">
              <a:spcBef>
                <a:spcPct val="0"/>
              </a:spcBef>
              <a:buFont typeface="Wingdings"/>
              <a:buChar char="ü"/>
            </a:pPr>
            <a:r>
              <a:rPr lang="es-ES_tradnl" altLang="ca-ES" dirty="0" err="1">
                <a:ea typeface="Geneva"/>
                <a:cs typeface="Calibri"/>
              </a:rPr>
              <a:t>Impartirt</a:t>
            </a:r>
            <a:r>
              <a:rPr lang="es-ES_tradnl" altLang="ca-ES" dirty="0">
                <a:ea typeface="Geneva"/>
                <a:cs typeface="Calibri"/>
              </a:rPr>
              <a:t> </a:t>
            </a:r>
            <a:r>
              <a:rPr lang="es-ES_tradnl" altLang="ca-ES" dirty="0" err="1">
                <a:ea typeface="Geneva"/>
                <a:cs typeface="Calibri"/>
              </a:rPr>
              <a:t>formació</a:t>
            </a:r>
            <a:r>
              <a:rPr lang="es-ES_tradnl" altLang="ca-ES" dirty="0">
                <a:ea typeface="Geneva"/>
                <a:cs typeface="Calibri"/>
              </a:rPr>
              <a:t> en </a:t>
            </a:r>
            <a:r>
              <a:rPr lang="es-ES_tradnl" altLang="ca-ES" dirty="0" err="1">
                <a:ea typeface="Geneva"/>
                <a:cs typeface="Calibri"/>
              </a:rPr>
              <a:t>aquest</a:t>
            </a:r>
            <a:r>
              <a:rPr lang="es-ES_tradnl" altLang="ca-ES" dirty="0">
                <a:ea typeface="Geneva"/>
                <a:cs typeface="Calibri"/>
              </a:rPr>
              <a:t> nova </a:t>
            </a:r>
            <a:r>
              <a:rPr lang="es-ES_tradnl" altLang="ca-ES" dirty="0" err="1">
                <a:ea typeface="Geneva"/>
                <a:cs typeface="Calibri"/>
              </a:rPr>
              <a:t>activitat</a:t>
            </a:r>
            <a:r>
              <a:rPr lang="es-ES_tradnl" altLang="ca-ES" dirty="0">
                <a:ea typeface="Geneva"/>
                <a:cs typeface="Calibri"/>
              </a:rPr>
              <a:t> </a:t>
            </a:r>
            <a:endParaRPr lang="es-ES_tradnl" dirty="0"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0FF4CD5-C57D-4311-A880-154E6DF18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07225CFA-B1C4-4253-A11C-53A91E5264B0}" type="slidenum">
              <a:rPr lang="en-US" altLang="ca-ES" smtClean="0"/>
              <a:pPr/>
              <a:t>5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62971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12D10DF-0856-4F8D-AE6E-C478CFD5E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DEBE149-C8AB-41D7-A5EC-0B5A24BA9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fontAlgn="base"/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​</a:t>
            </a:r>
          </a:p>
          <a:p>
            <a:pPr rtl="0" fontAlgn="base"/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Creieu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 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necessari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 un 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referent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 del Projecte 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Essencial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?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​</a:t>
            </a:r>
          </a:p>
          <a:p>
            <a:pPr rtl="0" fontAlgn="base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ARES-AP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​</a:t>
            </a:r>
          </a:p>
          <a:p>
            <a:pPr rtl="0" fontAlgn="base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Revisar 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projecte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 ATDOM: implantar 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model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 Les Corts 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als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 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altres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 dos 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Geneva" pitchFamily="-110" charset="-128"/>
                <a:cs typeface="Geneva" pitchFamily="-110" charset="-128"/>
              </a:rPr>
              <a:t>equip</a:t>
            </a:r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  <a:p>
            <a:pPr rtl="0" fontAlgn="base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0FF4CD5-C57D-4311-A880-154E6DF18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07225CFA-B1C4-4253-A11C-53A91E5264B0}" type="slidenum">
              <a:rPr lang="en-US" altLang="ca-ES" smtClean="0"/>
              <a:pPr/>
              <a:t>6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0C5E59A-4DC8-4F97-8F27-14722BBBB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7587A7C-59D3-4917-8A24-C5574DBA5C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altLang="ca-ES" dirty="0" err="1">
                <a:ea typeface="Geneva" charset="0"/>
                <a:cs typeface="Geneva" charset="0"/>
              </a:rPr>
              <a:t>Imatge</a:t>
            </a:r>
            <a:r>
              <a:rPr lang="es-ES_tradnl" altLang="ca-ES" dirty="0">
                <a:ea typeface="Geneva" charset="0"/>
                <a:cs typeface="Geneva" charset="0"/>
              </a:rPr>
              <a:t>, </a:t>
            </a:r>
            <a:r>
              <a:rPr lang="es-ES_tradnl" altLang="ca-ES" dirty="0" err="1">
                <a:ea typeface="Geneva" charset="0"/>
                <a:cs typeface="Geneva" charset="0"/>
              </a:rPr>
              <a:t>ocupació</a:t>
            </a:r>
            <a:r>
              <a:rPr lang="es-ES_tradnl" altLang="ca-ES" dirty="0">
                <a:ea typeface="Geneva" charset="0"/>
                <a:cs typeface="Geneva" charset="0"/>
              </a:rPr>
              <a:t> </a:t>
            </a:r>
            <a:r>
              <a:rPr lang="es-ES_tradnl" altLang="ca-ES" dirty="0" err="1">
                <a:ea typeface="Geneva" charset="0"/>
                <a:cs typeface="Geneva" charset="0"/>
              </a:rPr>
              <a:t>d’espai</a:t>
            </a:r>
            <a:r>
              <a:rPr lang="es-ES_tradnl" altLang="ca-ES" dirty="0">
                <a:ea typeface="Geneva" charset="0"/>
                <a:cs typeface="Geneva" charset="0"/>
              </a:rPr>
              <a:t> per </a:t>
            </a:r>
            <a:r>
              <a:rPr lang="es-ES_tradnl" altLang="ca-ES" dirty="0" err="1">
                <a:ea typeface="Geneva" charset="0"/>
                <a:cs typeface="Geneva" charset="0"/>
              </a:rPr>
              <a:t>què</a:t>
            </a:r>
            <a:r>
              <a:rPr lang="es-ES_tradnl" altLang="ca-ES" dirty="0">
                <a:ea typeface="Geneva" charset="0"/>
                <a:cs typeface="Geneva" charset="0"/>
              </a:rPr>
              <a:t> </a:t>
            </a:r>
            <a:r>
              <a:rPr lang="es-ES_tradnl" altLang="ca-ES" dirty="0" err="1">
                <a:ea typeface="Geneva" charset="0"/>
                <a:cs typeface="Geneva" charset="0"/>
              </a:rPr>
              <a:t>ens</a:t>
            </a:r>
            <a:r>
              <a:rPr lang="es-ES_tradnl" altLang="ca-ES" dirty="0">
                <a:ea typeface="Geneva" charset="0"/>
                <a:cs typeface="Geneva" charset="0"/>
              </a:rPr>
              <a:t> dona la </a:t>
            </a:r>
            <a:r>
              <a:rPr lang="es-ES_tradnl" altLang="ca-ES" dirty="0" err="1">
                <a:ea typeface="Geneva" charset="0"/>
                <a:cs typeface="Geneva" charset="0"/>
              </a:rPr>
              <a:t>possibilitat</a:t>
            </a:r>
            <a:r>
              <a:rPr lang="es-ES_tradnl" altLang="ca-ES" dirty="0">
                <a:ea typeface="Geneva" charset="0"/>
                <a:cs typeface="Geneva" charset="0"/>
              </a:rPr>
              <a:t> de </a:t>
            </a:r>
            <a:r>
              <a:rPr lang="es-ES_tradnl" altLang="ca-ES" dirty="0" err="1">
                <a:ea typeface="Geneva" charset="0"/>
                <a:cs typeface="Geneva" charset="0"/>
              </a:rPr>
              <a:t>guanyar</a:t>
            </a:r>
            <a:r>
              <a:rPr lang="es-ES_tradnl" altLang="ca-ES" dirty="0">
                <a:ea typeface="Geneva" charset="0"/>
                <a:cs typeface="Geneva" charset="0"/>
              </a:rPr>
              <a:t> metres </a:t>
            </a:r>
            <a:r>
              <a:rPr lang="es-ES_tradnl" altLang="ca-ES" dirty="0" err="1">
                <a:ea typeface="Geneva" charset="0"/>
                <a:cs typeface="Geneva" charset="0"/>
              </a:rPr>
              <a:t>quadrats</a:t>
            </a:r>
            <a:endParaRPr lang="es-ES_tradnl" altLang="ca-ES" dirty="0">
              <a:ea typeface="Geneva" charset="0"/>
              <a:cs typeface="Geneva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62C5F78-BC50-4A74-97CC-EA5DEA307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7BF1DDC7-7128-4CA6-BFE6-82596377BB75}" type="slidenum">
              <a:rPr lang="en-US" altLang="ca-ES" smtClean="0"/>
              <a:pPr/>
              <a:t>7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2754B0D-9E16-4AA1-A4FC-F23E60CBA2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6080004-50D2-44E4-B8A0-35B52C5AD9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altLang="ca-ES" dirty="0" err="1">
                <a:ea typeface="Geneva" charset="0"/>
                <a:cs typeface="Geneva" charset="0"/>
              </a:rPr>
              <a:t>Organitzar</a:t>
            </a:r>
            <a:r>
              <a:rPr lang="es-ES_tradnl" altLang="ca-ES" dirty="0">
                <a:ea typeface="Geneva" charset="0"/>
                <a:cs typeface="Geneva" charset="0"/>
              </a:rPr>
              <a:t>-nos </a:t>
            </a:r>
            <a:r>
              <a:rPr lang="es-ES_tradnl" altLang="ca-ES" dirty="0" err="1">
                <a:ea typeface="Geneva" charset="0"/>
                <a:cs typeface="Geneva" charset="0"/>
              </a:rPr>
              <a:t>millor</a:t>
            </a:r>
            <a:r>
              <a:rPr lang="es-ES_tradnl" altLang="ca-ES" dirty="0">
                <a:ea typeface="Geneva" charset="0"/>
                <a:cs typeface="Geneva" charset="0"/>
              </a:rPr>
              <a:t> </a:t>
            </a:r>
            <a:r>
              <a:rPr lang="es-ES_tradnl" altLang="ca-ES" dirty="0" err="1">
                <a:ea typeface="Geneva" charset="0"/>
                <a:cs typeface="Geneva" charset="0"/>
              </a:rPr>
              <a:t>amb</a:t>
            </a:r>
            <a:r>
              <a:rPr lang="es-ES_tradnl" altLang="ca-ES" dirty="0">
                <a:ea typeface="Geneva" charset="0"/>
                <a:cs typeface="Geneva" charset="0"/>
              </a:rPr>
              <a:t> </a:t>
            </a:r>
            <a:r>
              <a:rPr lang="es-ES_tradnl" altLang="ca-ES" dirty="0" err="1">
                <a:ea typeface="Geneva" charset="0"/>
                <a:cs typeface="Geneva" charset="0"/>
              </a:rPr>
              <a:t>els</a:t>
            </a:r>
            <a:r>
              <a:rPr lang="es-ES_tradnl" altLang="ca-ES" dirty="0">
                <a:ea typeface="Geneva" charset="0"/>
                <a:cs typeface="Geneva" charset="0"/>
              </a:rPr>
              <a:t> recursos que </a:t>
            </a:r>
            <a:r>
              <a:rPr lang="es-ES_tradnl" altLang="ca-ES" dirty="0" err="1">
                <a:ea typeface="Geneva" charset="0"/>
                <a:cs typeface="Geneva" charset="0"/>
              </a:rPr>
              <a:t>tenim</a:t>
            </a:r>
            <a:r>
              <a:rPr lang="es-ES_tradnl" altLang="ca-ES" dirty="0">
                <a:ea typeface="Geneva" charset="0"/>
                <a:cs typeface="Geneva" charset="0"/>
              </a:rPr>
              <a:t> per </a:t>
            </a:r>
            <a:r>
              <a:rPr lang="es-ES_tradnl" altLang="ca-ES" dirty="0" err="1">
                <a:ea typeface="Geneva" charset="0"/>
                <a:cs typeface="Geneva" charset="0"/>
              </a:rPr>
              <a:t>fer</a:t>
            </a:r>
            <a:r>
              <a:rPr lang="es-ES_tradnl" altLang="ca-ES" dirty="0">
                <a:ea typeface="Geneva" charset="0"/>
                <a:cs typeface="Geneva" charset="0"/>
              </a:rPr>
              <a:t> </a:t>
            </a:r>
            <a:r>
              <a:rPr lang="es-ES_tradnl" altLang="ca-ES" dirty="0" err="1">
                <a:ea typeface="Geneva" charset="0"/>
                <a:cs typeface="Geneva" charset="0"/>
              </a:rPr>
              <a:t>accions</a:t>
            </a:r>
            <a:r>
              <a:rPr lang="es-ES_tradnl" altLang="ca-ES" dirty="0">
                <a:ea typeface="Geneva" charset="0"/>
                <a:cs typeface="Geneva" charset="0"/>
              </a:rPr>
              <a:t> de </a:t>
            </a:r>
            <a:r>
              <a:rPr lang="es-ES_tradnl" altLang="ca-ES" dirty="0" err="1">
                <a:ea typeface="Geneva" charset="0"/>
                <a:cs typeface="Geneva" charset="0"/>
              </a:rPr>
              <a:t>més</a:t>
            </a:r>
            <a:r>
              <a:rPr lang="es-ES_tradnl" altLang="ca-ES" dirty="0">
                <a:ea typeface="Geneva" charset="0"/>
                <a:cs typeface="Geneva" charset="0"/>
              </a:rPr>
              <a:t> valor </a:t>
            </a:r>
            <a:r>
              <a:rPr lang="es-ES_tradnl" altLang="ca-ES" dirty="0" err="1">
                <a:ea typeface="Geneva" charset="0"/>
                <a:cs typeface="Geneva" charset="0"/>
              </a:rPr>
              <a:t>afegit</a:t>
            </a:r>
            <a:endParaRPr lang="es-ES_tradnl" altLang="ca-ES" dirty="0">
              <a:ea typeface="Geneva" charset="0"/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endParaRPr lang="es-ES_tradnl" altLang="ca-ES" dirty="0">
              <a:ea typeface="Geneva" charset="0"/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_tradnl" altLang="ca-ES" dirty="0">
                <a:ea typeface="Geneva" charset="0"/>
                <a:cs typeface="Geneva" charset="0"/>
              </a:rPr>
              <a:t>TIC: </a:t>
            </a:r>
            <a:r>
              <a:rPr lang="es-ES_tradnl" altLang="ca-ES" dirty="0" err="1">
                <a:ea typeface="Geneva" charset="0"/>
                <a:cs typeface="Geneva" charset="0"/>
              </a:rPr>
              <a:t>Comunicació</a:t>
            </a:r>
            <a:r>
              <a:rPr lang="es-ES_tradnl" altLang="ca-ES" dirty="0">
                <a:ea typeface="Geneva" charset="0"/>
                <a:cs typeface="Geneva" charset="0"/>
              </a:rPr>
              <a:t> (les TIC  </a:t>
            </a:r>
            <a:r>
              <a:rPr lang="es-ES_tradnl" altLang="ca-ES" dirty="0" err="1">
                <a:ea typeface="Geneva" charset="0"/>
                <a:cs typeface="Geneva" charset="0"/>
              </a:rPr>
              <a:t>estan</a:t>
            </a:r>
            <a:r>
              <a:rPr lang="es-ES_tradnl" altLang="ca-ES" dirty="0">
                <a:ea typeface="Geneva" charset="0"/>
                <a:cs typeface="Geneva" charset="0"/>
              </a:rPr>
              <a:t> a les </a:t>
            </a:r>
            <a:r>
              <a:rPr lang="es-ES_tradnl" altLang="ca-ES" dirty="0" err="1">
                <a:ea typeface="Geneva" charset="0"/>
                <a:cs typeface="Geneva" charset="0"/>
              </a:rPr>
              <a:t>palanques</a:t>
            </a:r>
            <a:r>
              <a:rPr lang="es-ES_tradnl" altLang="ca-ES" dirty="0">
                <a:ea typeface="Geneva" charset="0"/>
                <a:cs typeface="Geneva" charset="0"/>
              </a:rPr>
              <a:t> de </a:t>
            </a:r>
            <a:r>
              <a:rPr lang="es-ES_tradnl" altLang="ca-ES" dirty="0" err="1">
                <a:ea typeface="Geneva" charset="0"/>
                <a:cs typeface="Geneva" charset="0"/>
              </a:rPr>
              <a:t>canvi</a:t>
            </a:r>
            <a:r>
              <a:rPr lang="es-ES_tradnl" altLang="ca-ES" dirty="0">
                <a:ea typeface="Geneva" charset="0"/>
                <a:cs typeface="Geneva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ca-ES" dirty="0" err="1">
                <a:ea typeface="Geneva" charset="0"/>
                <a:cs typeface="Geneva" charset="0"/>
              </a:rPr>
              <a:t>Referents</a:t>
            </a:r>
            <a:r>
              <a:rPr lang="es-ES_tradnl" altLang="ca-ES" dirty="0">
                <a:ea typeface="Geneva" charset="0"/>
                <a:cs typeface="Geneva" charset="0"/>
              </a:rPr>
              <a:t> </a:t>
            </a:r>
            <a:r>
              <a:rPr lang="es-ES_tradnl" altLang="ca-ES" dirty="0" err="1">
                <a:ea typeface="Geneva" charset="0"/>
                <a:cs typeface="Geneva" charset="0"/>
              </a:rPr>
              <a:t>d’innovació</a:t>
            </a:r>
            <a:r>
              <a:rPr lang="es-ES_tradnl" altLang="ca-ES" dirty="0">
                <a:ea typeface="Geneva" charset="0"/>
                <a:cs typeface="Geneva" charset="0"/>
              </a:rPr>
              <a:t>: </a:t>
            </a:r>
            <a:r>
              <a:rPr lang="es-ES_tradnl" altLang="ca-ES" dirty="0" err="1">
                <a:ea typeface="Geneva" charset="0"/>
                <a:cs typeface="Geneva" charset="0"/>
              </a:rPr>
              <a:t>els</a:t>
            </a:r>
            <a:r>
              <a:rPr lang="es-ES_tradnl" altLang="ca-ES" dirty="0">
                <a:ea typeface="Geneva" charset="0"/>
                <a:cs typeface="Geneva" charset="0"/>
              </a:rPr>
              <a:t> </a:t>
            </a:r>
            <a:r>
              <a:rPr lang="es-ES_tradnl" altLang="ca-ES" dirty="0" err="1">
                <a:ea typeface="Geneva" charset="0"/>
                <a:cs typeface="Geneva" charset="0"/>
              </a:rPr>
              <a:t>directius</a:t>
            </a:r>
            <a:endParaRPr lang="es-ES_tradnl" altLang="ca-ES" dirty="0">
              <a:ea typeface="Geneva" charset="0"/>
              <a:cs typeface="Geneva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443D34A-16F6-47AE-8467-409EF77B9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E0E036AC-133B-48C9-A30F-D551A1F131C7}" type="slidenum">
              <a:rPr lang="en-US" altLang="ca-ES" smtClean="0"/>
              <a:pPr/>
              <a:t>8</a:t>
            </a:fld>
            <a:endParaRPr lang="en-US" alt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34D8F0C-E365-407E-988F-6636539E7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2BDB75F-7DA3-4192-88D4-9EC1131232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altLang="ca-ES" dirty="0">
                <a:ea typeface="Geneva" charset="0"/>
                <a:cs typeface="Geneva" charset="0"/>
              </a:rPr>
              <a:t>Visita de </a:t>
            </a:r>
            <a:r>
              <a:rPr lang="es-ES_tradnl" altLang="ca-ES" dirty="0" err="1">
                <a:ea typeface="Geneva" charset="0"/>
                <a:cs typeface="Geneva" charset="0"/>
              </a:rPr>
              <a:t>dijous</a:t>
            </a:r>
            <a:r>
              <a:rPr lang="es-ES_tradnl" altLang="ca-ES" dirty="0">
                <a:ea typeface="Geneva" charset="0"/>
                <a:cs typeface="Geneva" charset="0"/>
              </a:rPr>
              <a:t> 31 </a:t>
            </a:r>
            <a:r>
              <a:rPr lang="es-ES_tradnl" altLang="ca-ES" dirty="0" err="1">
                <a:ea typeface="Geneva" charset="0"/>
                <a:cs typeface="Geneva" charset="0"/>
              </a:rPr>
              <a:t>amb</a:t>
            </a:r>
            <a:r>
              <a:rPr lang="es-ES_tradnl" altLang="ca-ES" dirty="0">
                <a:ea typeface="Geneva" charset="0"/>
                <a:cs typeface="Geneva" charset="0"/>
              </a:rPr>
              <a:t> la directora i adjunta del </a:t>
            </a:r>
            <a:r>
              <a:rPr lang="es-ES_tradnl" altLang="ca-ES" dirty="0" err="1">
                <a:ea typeface="Geneva" charset="0"/>
                <a:cs typeface="Geneva" charset="0"/>
              </a:rPr>
              <a:t>consorci</a:t>
            </a:r>
            <a:r>
              <a:rPr lang="es-ES_tradnl" altLang="ca-ES" dirty="0">
                <a:ea typeface="Geneva" charset="0"/>
                <a:cs typeface="Geneva" charset="0"/>
              </a:rPr>
              <a:t>: </a:t>
            </a:r>
            <a:r>
              <a:rPr lang="es-ES_tradnl" altLang="ca-ES" dirty="0" err="1">
                <a:ea typeface="Geneva" charset="0"/>
                <a:cs typeface="Geneva" charset="0"/>
              </a:rPr>
              <a:t>convençudes</a:t>
            </a:r>
            <a:r>
              <a:rPr lang="es-ES_tradnl" altLang="ca-ES" dirty="0">
                <a:ea typeface="Geneva" charset="0"/>
                <a:cs typeface="Geneva" charset="0"/>
              </a:rPr>
              <a:t> de la manca </a:t>
            </a:r>
            <a:r>
              <a:rPr lang="es-ES_tradnl" altLang="ca-ES" dirty="0" err="1">
                <a:ea typeface="Geneva" charset="0"/>
                <a:cs typeface="Geneva" charset="0"/>
              </a:rPr>
              <a:t>d’espais</a:t>
            </a:r>
            <a:endParaRPr lang="es-ES_tradnl" altLang="ca-ES" dirty="0">
              <a:ea typeface="Geneva" charset="0"/>
              <a:cs typeface="Geneva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E54468E-61D4-4AE9-AE77-281297707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fld id="{ACD3227E-2898-46CE-9DC8-83DB47F94D9C}" type="slidenum">
              <a:rPr lang="en-US" altLang="ca-ES" smtClean="0"/>
              <a:pPr/>
              <a:t>9</a:t>
            </a:fld>
            <a:endParaRPr lang="en-US" alt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D8DF5-D22C-4B4C-9068-4C8BE5BD07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89854" y="1844824"/>
            <a:ext cx="5364163" cy="15286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800"/>
              </a:lnSpc>
              <a:defRPr/>
            </a:pPr>
            <a:r>
              <a:rPr lang="ca-ES" altLang="ca-ES" sz="2400" b="1" dirty="0">
                <a:ea typeface="Geneva" charset="0"/>
                <a:cs typeface="Arial" panose="020B0604020202020204" pitchFamily="34" charset="0"/>
              </a:rPr>
              <a:t>Línies estratègiques</a:t>
            </a:r>
          </a:p>
          <a:p>
            <a:pPr eaLnBrk="1" hangingPunct="1">
              <a:lnSpc>
                <a:spcPts val="2800"/>
              </a:lnSpc>
              <a:defRPr/>
            </a:pPr>
            <a:endParaRPr lang="ca-ES" altLang="ca-ES" sz="2400" b="1" dirty="0">
              <a:ea typeface="Geneva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800"/>
              </a:lnSpc>
              <a:defRPr/>
            </a:pPr>
            <a:r>
              <a:rPr lang="ca-ES" altLang="ca-ES" sz="2400" b="1" dirty="0">
                <a:ea typeface="Geneva" charset="0"/>
                <a:cs typeface="Arial" panose="020B0604020202020204" pitchFamily="34" charset="0"/>
              </a:rPr>
              <a:t>Pla de treball 2022</a:t>
            </a:r>
          </a:p>
          <a:p>
            <a:pPr eaLnBrk="1" hangingPunct="1">
              <a:lnSpc>
                <a:spcPts val="2800"/>
              </a:lnSpc>
              <a:defRPr/>
            </a:pPr>
            <a:endParaRPr lang="ca-ES" altLang="ca-ES" sz="2400" b="1" dirty="0">
              <a:ea typeface="Geneva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114849C9-D913-44A5-B98E-FB835CC9DDB0}"/>
              </a:ext>
            </a:extLst>
          </p:cNvPr>
          <p:cNvCxnSpPr/>
          <p:nvPr userDrawn="1"/>
        </p:nvCxnSpPr>
        <p:spPr>
          <a:xfrm>
            <a:off x="3733800" y="1600200"/>
            <a:ext cx="5410200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">
            <a:extLst>
              <a:ext uri="{FF2B5EF4-FFF2-40B4-BE49-F238E27FC236}">
                <a16:creationId xmlns:a16="http://schemas.microsoft.com/office/drawing/2014/main" id="{376611AA-4BD0-467B-AD80-A809D9B48D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10238"/>
            <a:ext cx="2819400" cy="1452562"/>
            <a:chOff x="0" y="5778000"/>
            <a:chExt cx="2515200" cy="12960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C18728F-2B74-4A0F-96AC-DDC2A3C24A4E}"/>
                </a:ext>
              </a:extLst>
            </p:cNvPr>
            <p:cNvSpPr/>
            <p:nvPr userDrawn="1"/>
          </p:nvSpPr>
          <p:spPr>
            <a:xfrm>
              <a:off x="0" y="5778000"/>
              <a:ext cx="1916141" cy="1080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000000"/>
                </a:solidFill>
                <a:ea typeface="Geneva" charset="0"/>
                <a:cs typeface="Geneva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253AA2C4-FF7C-48C5-9C40-D5C0AA506D13}"/>
                </a:ext>
              </a:extLst>
            </p:cNvPr>
            <p:cNvSpPr/>
            <p:nvPr userDrawn="1"/>
          </p:nvSpPr>
          <p:spPr>
            <a:xfrm>
              <a:off x="1219363" y="5778000"/>
              <a:ext cx="1295837" cy="12960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FFFFFF"/>
                </a:solidFill>
                <a:ea typeface="Geneva" charset="0"/>
                <a:cs typeface="Geneva" charset="0"/>
              </a:endParaRPr>
            </a:p>
          </p:txBody>
        </p:sp>
      </p:grpSp>
      <p:pic>
        <p:nvPicPr>
          <p:cNvPr id="7" name="Picture 7" descr="ICS.png">
            <a:extLst>
              <a:ext uri="{FF2B5EF4-FFF2-40B4-BE49-F238E27FC236}">
                <a16:creationId xmlns:a16="http://schemas.microsoft.com/office/drawing/2014/main" id="{CD842750-C5AC-48B5-B5A8-07043AA1B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4425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linic.png">
            <a:extLst>
              <a:ext uri="{FF2B5EF4-FFF2-40B4-BE49-F238E27FC236}">
                <a16:creationId xmlns:a16="http://schemas.microsoft.com/office/drawing/2014/main" id="{1A88B357-0DF1-4575-B87B-2DF6C5FC26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0"/>
            <a:ext cx="76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CAPSBE General_PNG.png">
            <a:extLst>
              <a:ext uri="{FF2B5EF4-FFF2-40B4-BE49-F238E27FC236}">
                <a16:creationId xmlns:a16="http://schemas.microsoft.com/office/drawing/2014/main" id="{F4448CEB-70BD-45A9-82A8-12C41A1A07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-76200"/>
            <a:ext cx="48006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B7B06F-E36E-4052-B43E-8D055B6187FD}"/>
              </a:ext>
            </a:extLst>
          </p:cNvPr>
          <p:cNvCxnSpPr/>
          <p:nvPr userDrawn="1"/>
        </p:nvCxnSpPr>
        <p:spPr>
          <a:xfrm>
            <a:off x="304800" y="3429000"/>
            <a:ext cx="8839200" cy="1588"/>
          </a:xfrm>
          <a:prstGeom prst="line">
            <a:avLst/>
          </a:prstGeom>
          <a:ln w="19050" cap="flat" cmpd="sng" algn="ctr">
            <a:solidFill>
              <a:srgbClr val="00A69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82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18A5C-6602-4460-8C0C-08497FA3D879}"/>
              </a:ext>
            </a:extLst>
          </p:cNvPr>
          <p:cNvSpPr/>
          <p:nvPr userDrawn="1"/>
        </p:nvSpPr>
        <p:spPr>
          <a:xfrm>
            <a:off x="0" y="6324600"/>
            <a:ext cx="2760663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ACE245-7C55-4C20-B6B2-F7B76855DBD6}"/>
              </a:ext>
            </a:extLst>
          </p:cNvPr>
          <p:cNvSpPr/>
          <p:nvPr userDrawn="1"/>
        </p:nvSpPr>
        <p:spPr>
          <a:xfrm>
            <a:off x="2338388" y="6324600"/>
            <a:ext cx="785812" cy="785813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4E4CD-0A78-459C-AA58-578B32A233A9}"/>
              </a:ext>
            </a:extLst>
          </p:cNvPr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2EC11E-7657-4142-A85E-D91BDEC776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400800"/>
            <a:ext cx="2760663" cy="425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Línies estratègiques de treball a l’atenció primaria i comunitària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AA511E-8E06-4CB1-A3E9-42634B00C45C}"/>
              </a:ext>
            </a:extLst>
          </p:cNvPr>
          <p:cNvCxnSpPr/>
          <p:nvPr userDrawn="1"/>
        </p:nvCxnSpPr>
        <p:spPr>
          <a:xfrm>
            <a:off x="0" y="839788"/>
            <a:ext cx="9144000" cy="1587"/>
          </a:xfrm>
          <a:prstGeom prst="line">
            <a:avLst/>
          </a:prstGeom>
          <a:ln w="38100" cap="flat" cmpd="sng" algn="ctr">
            <a:solidFill>
              <a:srgbClr val="00AA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A2AA15-3F6D-450C-82A9-FD71D182FC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Consorci d’Atenció Primària de Salut </a:t>
            </a: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Barcelona Esquerra</a:t>
            </a:r>
          </a:p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Març 2022</a:t>
            </a:r>
          </a:p>
        </p:txBody>
      </p:sp>
      <p:pic>
        <p:nvPicPr>
          <p:cNvPr id="8" name="Picture 7" descr="CAPSLogoBlanco.png">
            <a:extLst>
              <a:ext uri="{FF2B5EF4-FFF2-40B4-BE49-F238E27FC236}">
                <a16:creationId xmlns:a16="http://schemas.microsoft.com/office/drawing/2014/main" id="{06A7F92C-5D61-44E1-A7B3-89345D245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2713"/>
            <a:ext cx="457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1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9B1956-8709-4928-A151-85F995AF767A}"/>
              </a:ext>
            </a:extLst>
          </p:cNvPr>
          <p:cNvSpPr/>
          <p:nvPr userDrawn="1"/>
        </p:nvSpPr>
        <p:spPr>
          <a:xfrm>
            <a:off x="0" y="6324600"/>
            <a:ext cx="2760663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E50AD0-6486-4C7F-8D89-D51F563E257B}"/>
              </a:ext>
            </a:extLst>
          </p:cNvPr>
          <p:cNvSpPr/>
          <p:nvPr userDrawn="1"/>
        </p:nvSpPr>
        <p:spPr>
          <a:xfrm>
            <a:off x="2338388" y="6324600"/>
            <a:ext cx="785812" cy="785813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6F7EC9-3273-4A86-A9E5-CF8AB6007D60}"/>
              </a:ext>
            </a:extLst>
          </p:cNvPr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rgbClr val="00AA9E"/>
          </a:solidFill>
          <a:ln>
            <a:solidFill>
              <a:srgbClr val="F1F1F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4F37C3E3-D8CC-4458-B5D8-17B2A89A3A4D}"/>
              </a:ext>
            </a:extLst>
          </p:cNvPr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5052-6D28-4CF2-BB83-44A31CAC34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Consorci d’Atenció Primària de Salut </a:t>
            </a: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Barcelona Esquerra</a:t>
            </a:r>
          </a:p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Març 2022</a:t>
            </a:r>
          </a:p>
        </p:txBody>
      </p:sp>
      <p:pic>
        <p:nvPicPr>
          <p:cNvPr id="7" name="Picture 7" descr="CAPSLogoBlanco.png">
            <a:extLst>
              <a:ext uri="{FF2B5EF4-FFF2-40B4-BE49-F238E27FC236}">
                <a16:creationId xmlns:a16="http://schemas.microsoft.com/office/drawing/2014/main" id="{5006206D-D43C-45FA-8885-424AA542F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2713"/>
            <a:ext cx="457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D8B3A0-572B-40D3-861B-FCC27083AD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400800"/>
            <a:ext cx="2760663" cy="425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Línies estratègiques de treball a l’atenció primaria i comunitària</a:t>
            </a:r>
          </a:p>
        </p:txBody>
      </p:sp>
    </p:spTree>
    <p:extLst>
      <p:ext uri="{BB962C8B-B14F-4D97-AF65-F5344CB8AC3E}">
        <p14:creationId xmlns:p14="http://schemas.microsoft.com/office/powerpoint/2010/main" val="244517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9667DC-13F2-43D9-991B-4CEB558F4C03}"/>
              </a:ext>
            </a:extLst>
          </p:cNvPr>
          <p:cNvSpPr/>
          <p:nvPr userDrawn="1"/>
        </p:nvSpPr>
        <p:spPr>
          <a:xfrm>
            <a:off x="0" y="6324600"/>
            <a:ext cx="2760663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989596-3CF1-4DA2-9E2D-2F9CAA18307A}"/>
              </a:ext>
            </a:extLst>
          </p:cNvPr>
          <p:cNvSpPr/>
          <p:nvPr userDrawn="1"/>
        </p:nvSpPr>
        <p:spPr>
          <a:xfrm>
            <a:off x="2338388" y="6324600"/>
            <a:ext cx="785812" cy="785813"/>
          </a:xfrm>
          <a:prstGeom prst="ellips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63E4E2-2094-4AED-B732-2B5CC7CED9FC}"/>
              </a:ext>
            </a:extLst>
          </p:cNvPr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rgbClr val="A3C541"/>
          </a:solidFill>
          <a:ln>
            <a:solidFill>
              <a:srgbClr val="F1F1F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F1B0727B-D7C0-4187-AC0B-D055525B12E6}"/>
              </a:ext>
            </a:extLst>
          </p:cNvPr>
          <p:cNvCxnSpPr/>
          <p:nvPr userDrawn="1"/>
        </p:nvCxnSpPr>
        <p:spPr>
          <a:xfrm>
            <a:off x="0" y="838200"/>
            <a:ext cx="9144000" cy="1588"/>
          </a:xfrm>
          <a:prstGeom prst="line">
            <a:avLst/>
          </a:prstGeom>
          <a:ln w="38100" cap="flat" cmpd="sng" algn="ctr">
            <a:solidFill>
              <a:srgbClr val="00AA9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0D2A0-0223-4C9B-9DC1-6DBABF42BD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Consorci d’Atenció Primària de Salut </a:t>
            </a: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Barcelona Esquerra</a:t>
            </a:r>
          </a:p>
          <a:p>
            <a:pPr algn="r" eaLnBrk="1" hangingPunct="1">
              <a:lnSpc>
                <a:spcPts val="1200"/>
              </a:lnSpc>
              <a:defRPr/>
            </a:pPr>
            <a:r>
              <a:rPr lang="ca-ES" altLang="ca-ES" sz="800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Març 2022</a:t>
            </a:r>
          </a:p>
        </p:txBody>
      </p:sp>
      <p:pic>
        <p:nvPicPr>
          <p:cNvPr id="7" name="Picture 7" descr="CAPSLogoBlanco.png">
            <a:extLst>
              <a:ext uri="{FF2B5EF4-FFF2-40B4-BE49-F238E27FC236}">
                <a16:creationId xmlns:a16="http://schemas.microsoft.com/office/drawing/2014/main" id="{BDB94967-682C-4F27-A45B-E79971CB7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2713"/>
            <a:ext cx="457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782EA7-8899-43E3-9F4B-80172B379E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400800"/>
            <a:ext cx="2760663" cy="425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ca-ES" altLang="ca-ES" sz="800" b="1">
                <a:solidFill>
                  <a:srgbClr val="000000"/>
                </a:solidFill>
                <a:ea typeface="Geneva" charset="0"/>
                <a:cs typeface="Arial" panose="020B0604020202020204" pitchFamily="34" charset="0"/>
              </a:rPr>
              <a:t>Línies estratègiques de treball a l’atenció primaria i comunitària</a:t>
            </a:r>
          </a:p>
        </p:txBody>
      </p:sp>
    </p:spTree>
    <p:extLst>
      <p:ext uri="{BB962C8B-B14F-4D97-AF65-F5344CB8AC3E}">
        <p14:creationId xmlns:p14="http://schemas.microsoft.com/office/powerpoint/2010/main" val="52854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AC18191D-372F-4F4C-8E10-4880C68E730B}"/>
              </a:ext>
            </a:extLst>
          </p:cNvPr>
          <p:cNvCxnSpPr/>
          <p:nvPr userDrawn="1"/>
        </p:nvCxnSpPr>
        <p:spPr>
          <a:xfrm>
            <a:off x="3733800" y="3429000"/>
            <a:ext cx="5410200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">
            <a:extLst>
              <a:ext uri="{FF2B5EF4-FFF2-40B4-BE49-F238E27FC236}">
                <a16:creationId xmlns:a16="http://schemas.microsoft.com/office/drawing/2014/main" id="{9D0A422D-D270-4777-8DDC-AB12832A75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710238"/>
            <a:ext cx="2819400" cy="1452562"/>
            <a:chOff x="0" y="5778000"/>
            <a:chExt cx="2515200" cy="1296000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18C30DA-A623-486B-9899-7F3EB6D0A9F2}"/>
                </a:ext>
              </a:extLst>
            </p:cNvPr>
            <p:cNvSpPr/>
            <p:nvPr userDrawn="1"/>
          </p:nvSpPr>
          <p:spPr>
            <a:xfrm>
              <a:off x="0" y="5778000"/>
              <a:ext cx="1916141" cy="1080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000000"/>
                </a:solidFill>
                <a:ea typeface="Geneva" charset="0"/>
                <a:cs typeface="Geneva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8288F9D8-B6B3-454D-A32D-3EFF62152FB8}"/>
                </a:ext>
              </a:extLst>
            </p:cNvPr>
            <p:cNvSpPr/>
            <p:nvPr userDrawn="1"/>
          </p:nvSpPr>
          <p:spPr>
            <a:xfrm>
              <a:off x="1219363" y="5778000"/>
              <a:ext cx="1295837" cy="12960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solidFill>
                  <a:srgbClr val="FFFFFF"/>
                </a:solidFill>
                <a:ea typeface="Geneva" charset="0"/>
                <a:cs typeface="Geneva" charset="0"/>
              </a:endParaRPr>
            </a:p>
          </p:txBody>
        </p:sp>
      </p:grpSp>
      <p:pic>
        <p:nvPicPr>
          <p:cNvPr id="6" name="Picture 6" descr="ICS.png">
            <a:extLst>
              <a:ext uri="{FF2B5EF4-FFF2-40B4-BE49-F238E27FC236}">
                <a16:creationId xmlns:a16="http://schemas.microsoft.com/office/drawing/2014/main" id="{1767C3B8-986D-4933-93E0-589728C09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94425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linic.png">
            <a:extLst>
              <a:ext uri="{FF2B5EF4-FFF2-40B4-BE49-F238E27FC236}">
                <a16:creationId xmlns:a16="http://schemas.microsoft.com/office/drawing/2014/main" id="{61892BBE-69EA-4086-BE42-4C511490A6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0"/>
            <a:ext cx="76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CAPSBE General_PNG.png">
            <a:extLst>
              <a:ext uri="{FF2B5EF4-FFF2-40B4-BE49-F238E27FC236}">
                <a16:creationId xmlns:a16="http://schemas.microsoft.com/office/drawing/2014/main" id="{B2489854-361E-4C26-B883-DE8BEA410E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79600"/>
            <a:ext cx="45942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0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0" charset="-128"/>
          <a:cs typeface="Geneva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0" charset="-128"/>
          <a:cs typeface="Geneva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-110" charset="-128"/>
          <a:cs typeface="Geneva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-110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tsalut.gencat.cat/web/.content/minisite/catsalut/publicacions/docs/infografia-professionals-instruccio-desburocratitzacio.pdf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264472EF-EAB5-47B2-B834-91305D49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253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CEA2B1BD-0F77-4519-9CFB-E598A90F8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C64B8C44-7AB3-4885-A121-3B634F857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3D2CBC6-01C0-4073-9519-53F1CDB5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FA49533-38A3-4A79-8A03-EB97B638E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5D239C8-36B6-4179-943E-137577555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13EE0AF-8B61-4DD4-B7D9-60ABAFB89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3A199071-AA29-4900-BF80-39007419D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A775145-F699-44B8-A9DB-2F651F59FD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451DE44-D979-4363-AC35-C29BDE28D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524A48-9238-4823-94FE-0F6A530C6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2D3BC24-29DB-4985-88F4-5B0A2484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719D82E-8ABF-4D90-803F-473A67FBD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97385B9-7F7A-444F-82A4-F4B349F52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5C2DBFC-A61B-47DF-9500-60EB57FAB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ABA0151-DD40-49FC-A6C5-3A6992913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6" name="Rectangle 13">
            <a:extLst>
              <a:ext uri="{FF2B5EF4-FFF2-40B4-BE49-F238E27FC236}">
                <a16:creationId xmlns:a16="http://schemas.microsoft.com/office/drawing/2014/main" id="{6FC32B3C-9E60-4392-9E7E-1E0AE484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400" b="1" dirty="0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400" dirty="0">
                <a:ea typeface="ＭＳ Ｐゴシック" panose="020B0600070205080204" pitchFamily="34" charset="-128"/>
              </a:rPr>
              <a:t> </a:t>
            </a:r>
            <a:endParaRPr lang="ca-ES" altLang="ca-ES" sz="16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" name="Marcador de contenido 4">
            <a:extLst>
              <a:ext uri="{FF2B5EF4-FFF2-40B4-BE49-F238E27FC236}">
                <a16:creationId xmlns:a16="http://schemas.microsoft.com/office/drawing/2014/main" id="{E7D474EE-E33F-41AB-9C35-9DB8CFC32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692046"/>
              </p:ext>
            </p:extLst>
          </p:nvPr>
        </p:nvGraphicFramePr>
        <p:xfrm>
          <a:off x="784969" y="1903736"/>
          <a:ext cx="7700219" cy="3060514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 dirty="0">
                          <a:latin typeface="+mn-lt"/>
                        </a:rPr>
                        <a:t>Implementar accions prioritzades del Pla d’acció de Responsabilitat Social de CAPSBE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85681"/>
                  </a:ext>
                </a:extLst>
              </a:tr>
              <a:tr h="453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noProof="0" dirty="0">
                          <a:latin typeface="+mn-lt"/>
                        </a:rPr>
                        <a:t>Incorporar-nos al FAHID</a:t>
                      </a:r>
                      <a:endParaRPr lang="ca-ES" sz="1800" b="0" noProof="0" dirty="0">
                        <a:latin typeface="+mn-lt"/>
                      </a:endParaRP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41374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noProof="0" dirty="0">
                          <a:effectLst/>
                          <a:latin typeface="+mn-lt"/>
                        </a:rPr>
                        <a:t>Posar en marxa la cartera de serveis complementària d’odontologia</a:t>
                      </a:r>
                      <a:endParaRPr lang="ca-ES" sz="1800" b="0" noProof="0" dirty="0">
                        <a:latin typeface="+mn-lt"/>
                      </a:endParaRP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 dirty="0">
                          <a:latin typeface="+mn-lt"/>
                        </a:rPr>
                        <a:t>Valorar altres serveis: podologia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Assegurar el tancament pressupostari equilibrat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Assegurar normativa protecció de dades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Assegurar normativa de transparència</a:t>
                      </a:r>
                    </a:p>
                  </a:txBody>
                  <a:tcPr marL="91451" marR="91451" marT="45728" marB="4572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F448FD83-B7A8-4B5E-8875-0FE7EAADB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47546"/>
              </p:ext>
            </p:extLst>
          </p:nvPr>
        </p:nvGraphicFramePr>
        <p:xfrm>
          <a:off x="371475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FFA9F83B-C32F-43D1-A5EA-A7E9C66422BF}"/>
              </a:ext>
            </a:extLst>
          </p:cNvPr>
          <p:cNvSpPr txBox="1"/>
          <p:nvPr/>
        </p:nvSpPr>
        <p:spPr>
          <a:xfrm>
            <a:off x="467544" y="125946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6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7150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264472EF-EAB5-47B2-B834-91305D49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253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CEA2B1BD-0F77-4519-9CFB-E598A90F8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C64B8C44-7AB3-4885-A121-3B634F857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3D2CBC6-01C0-4073-9519-53F1CDB5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FA49533-38A3-4A79-8A03-EB97B638E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5D239C8-36B6-4179-943E-137577555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13EE0AF-8B61-4DD4-B7D9-60ABAFB89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3A199071-AA29-4900-BF80-39007419D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A775145-F699-44B8-A9DB-2F651F59FD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451DE44-D979-4363-AC35-C29BDE28D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524A48-9238-4823-94FE-0F6A530C6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2D3BC24-29DB-4985-88F4-5B0A2484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719D82E-8ABF-4D90-803F-473A67FBD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97385B9-7F7A-444F-82A4-F4B349F52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5C2DBFC-A61B-47DF-9500-60EB57FAB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ABA0151-DD40-49FC-A6C5-3A6992913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6" name="Rectangle 13">
            <a:extLst>
              <a:ext uri="{FF2B5EF4-FFF2-40B4-BE49-F238E27FC236}">
                <a16:creationId xmlns:a16="http://schemas.microsoft.com/office/drawing/2014/main" id="{6FC32B3C-9E60-4392-9E7E-1E0AE484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4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400">
                <a:ea typeface="ＭＳ Ｐゴシック" panose="020B0600070205080204" pitchFamily="34" charset="-128"/>
              </a:rPr>
              <a:t> </a:t>
            </a: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" name="Marcador de contenido 4">
            <a:extLst>
              <a:ext uri="{FF2B5EF4-FFF2-40B4-BE49-F238E27FC236}">
                <a16:creationId xmlns:a16="http://schemas.microsoft.com/office/drawing/2014/main" id="{E7D474EE-E33F-41AB-9C35-9DB8CFC32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286904"/>
              </p:ext>
            </p:extLst>
          </p:nvPr>
        </p:nvGraphicFramePr>
        <p:xfrm>
          <a:off x="784969" y="1872974"/>
          <a:ext cx="7700219" cy="1481746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90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Formar als professionals i ciutadania en qualitat i seguretat del pacient</a:t>
                      </a:r>
                      <a:endParaRPr lang="es-ES" sz="1800" dirty="0"/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 dirty="0">
                          <a:latin typeface="+mn-lt"/>
                        </a:rPr>
                        <a:t>Promoure la comunicació de reaccions adverses i errors de medicació i les alertes sanitàries oficials corresponents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 dirty="0">
                          <a:latin typeface="+mn-lt"/>
                        </a:rPr>
                        <a:t>Millorar la seguretat, la selecció i la eficiència en la utilització de medicaments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F448FD83-B7A8-4B5E-8875-0FE7EAADB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423006"/>
              </p:ext>
            </p:extLst>
          </p:nvPr>
        </p:nvGraphicFramePr>
        <p:xfrm>
          <a:off x="184844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30760B46-2A6E-42EC-BE0D-08087DCA6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421802"/>
              </p:ext>
            </p:extLst>
          </p:nvPr>
        </p:nvGraphicFramePr>
        <p:xfrm>
          <a:off x="179512" y="342900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6" name="Marcador de contenido 4">
            <a:extLst>
              <a:ext uri="{FF2B5EF4-FFF2-40B4-BE49-F238E27FC236}">
                <a16:creationId xmlns:a16="http://schemas.microsoft.com/office/drawing/2014/main" id="{11D0013C-AF2B-4EA5-8A18-AEA32B7D2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093115"/>
              </p:ext>
            </p:extLst>
          </p:nvPr>
        </p:nvGraphicFramePr>
        <p:xfrm>
          <a:off x="721890" y="4365104"/>
          <a:ext cx="7768458" cy="1920240"/>
        </p:xfrm>
        <a:graphic>
          <a:graphicData uri="http://schemas.openxmlformats.org/drawingml/2006/table">
            <a:tbl>
              <a:tblPr firstRow="1" bandRow="1"/>
              <a:tblGrid>
                <a:gridCol w="776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 dirty="0">
                          <a:effectLst/>
                          <a:latin typeface="Calibri"/>
                        </a:rPr>
                        <a:t>Compartir almenys un projecte de recerca conjunt entre els 3 EAP anualment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b="0" u="none" strike="noStrike" noProof="0" dirty="0">
                        <a:effectLst/>
                        <a:latin typeface="+mn-lt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u="none" strike="noStrike" noProof="0" dirty="0">
                          <a:effectLst/>
                          <a:latin typeface="+mn-lt"/>
                        </a:rPr>
                        <a:t>Transformar la unitat de recerca del CAPSBE i potenciar-la amb la integració de la unitat d'assajos clínics</a:t>
                      </a:r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Recerca </a:t>
                      </a:r>
                      <a:r>
                        <a:rPr lang="ca-E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Traslacional</a:t>
                      </a: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: Incorporar a la pràctica clínica real un projecte de Recerca del CAPSBE 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6EA46037-C9B6-4962-AC5D-BFF1FB255C01}"/>
              </a:ext>
            </a:extLst>
          </p:cNvPr>
          <p:cNvSpPr txBox="1"/>
          <p:nvPr/>
        </p:nvSpPr>
        <p:spPr>
          <a:xfrm>
            <a:off x="330437" y="377974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8</a:t>
            </a:r>
            <a:endParaRPr lang="ca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DDD37C-66DC-45E5-ABD9-D0ADEEE62D9B}"/>
              </a:ext>
            </a:extLst>
          </p:cNvPr>
          <p:cNvSpPr txBox="1"/>
          <p:nvPr/>
        </p:nvSpPr>
        <p:spPr>
          <a:xfrm>
            <a:off x="323528" y="1259468"/>
            <a:ext cx="30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7</a:t>
            </a:r>
            <a:endParaRPr lang="ca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264472EF-EAB5-47B2-B834-91305D49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253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CEA2B1BD-0F77-4519-9CFB-E598A90F8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C64B8C44-7AB3-4885-A121-3B634F857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3D2CBC6-01C0-4073-9519-53F1CDB5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FA49533-38A3-4A79-8A03-EB97B638E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5D239C8-36B6-4179-943E-137577555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13EE0AF-8B61-4DD4-B7D9-60ABAFB89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3A199071-AA29-4900-BF80-39007419D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A775145-F699-44B8-A9DB-2F651F59FD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3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451DE44-D979-4363-AC35-C29BDE28D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524A48-9238-4823-94FE-0F6A530C6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2D3BC24-29DB-4985-88F4-5B0A2484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719D82E-8ABF-4D90-803F-473A67FBD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C97385B9-7F7A-444F-82A4-F4B349F52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5C2DBFC-A61B-47DF-9500-60EB57FAB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ABA0151-DD40-49FC-A6C5-3A6992913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2546" name="Rectangle 13">
            <a:extLst>
              <a:ext uri="{FF2B5EF4-FFF2-40B4-BE49-F238E27FC236}">
                <a16:creationId xmlns:a16="http://schemas.microsoft.com/office/drawing/2014/main" id="{6FC32B3C-9E60-4392-9E7E-1E0AE484A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4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400">
                <a:ea typeface="ＭＳ Ｐゴシック" panose="020B0600070205080204" pitchFamily="34" charset="-128"/>
              </a:rPr>
              <a:t> </a:t>
            </a: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" name="Marcador de contenido 4">
            <a:extLst>
              <a:ext uri="{FF2B5EF4-FFF2-40B4-BE49-F238E27FC236}">
                <a16:creationId xmlns:a16="http://schemas.microsoft.com/office/drawing/2014/main" id="{E7D474EE-E33F-41AB-9C35-9DB8CFC32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419356"/>
              </p:ext>
            </p:extLst>
          </p:nvPr>
        </p:nvGraphicFramePr>
        <p:xfrm>
          <a:off x="784969" y="1795184"/>
          <a:ext cx="7700219" cy="841728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 dirty="0">
                          <a:latin typeface="+mn-lt"/>
                        </a:rPr>
                        <a:t>Formar en prioritats per la salut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Formar en </a:t>
                      </a:r>
                      <a:r>
                        <a:rPr lang="es-E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prioritats</a:t>
                      </a:r>
                      <a:r>
                        <a:rPr lang="es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</a:t>
                      </a:r>
                      <a:r>
                        <a:rPr lang="es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sistema</a:t>
                      </a:r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F448FD83-B7A8-4B5E-8875-0FE7EAADB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746780"/>
              </p:ext>
            </p:extLst>
          </p:nvPr>
        </p:nvGraphicFramePr>
        <p:xfrm>
          <a:off x="184844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30760B46-2A6E-42EC-BE0D-08087DCA6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023420"/>
              </p:ext>
            </p:extLst>
          </p:nvPr>
        </p:nvGraphicFramePr>
        <p:xfrm>
          <a:off x="179512" y="306896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6" name="Marcador de contenido 4">
            <a:extLst>
              <a:ext uri="{FF2B5EF4-FFF2-40B4-BE49-F238E27FC236}">
                <a16:creationId xmlns:a16="http://schemas.microsoft.com/office/drawing/2014/main" id="{11D0013C-AF2B-4EA5-8A18-AEA32B7D2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654056"/>
              </p:ext>
            </p:extLst>
          </p:nvPr>
        </p:nvGraphicFramePr>
        <p:xfrm>
          <a:off x="1826846" y="4034692"/>
          <a:ext cx="6587392" cy="1803710"/>
        </p:xfrm>
        <a:graphic>
          <a:graphicData uri="http://schemas.openxmlformats.org/drawingml/2006/table">
            <a:tbl>
              <a:tblPr firstRow="1" bandRow="1"/>
              <a:tblGrid>
                <a:gridCol w="658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 dirty="0">
                          <a:effectLst/>
                          <a:latin typeface="+mn-lt"/>
                        </a:rPr>
                        <a:t>Promocionar la visualització externa de la UD</a:t>
                      </a:r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 dirty="0">
                          <a:latin typeface="+mn-lt"/>
                        </a:rPr>
                        <a:t>Fomentar la formació dels residents amb simulació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Reordenar la documentació de la UD seguint estàndards de qualitat</a:t>
                      </a:r>
                    </a:p>
                  </a:txBody>
                  <a:tcPr marL="91451" marR="914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Garantir la formació contínua en metodologia docent tutors i col·laboradors i apostar pels formadors interns</a:t>
                      </a:r>
                    </a:p>
                  </a:txBody>
                  <a:tcPr marL="91450" marR="9145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58175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CDD96B3A-85F1-4875-A586-C1693B181669}"/>
              </a:ext>
            </a:extLst>
          </p:cNvPr>
          <p:cNvSpPr txBox="1"/>
          <p:nvPr/>
        </p:nvSpPr>
        <p:spPr>
          <a:xfrm>
            <a:off x="307852" y="125946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9</a:t>
            </a:r>
            <a:endParaRPr lang="ca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CEADECE-B316-4638-B056-69712B990D4A}"/>
              </a:ext>
            </a:extLst>
          </p:cNvPr>
          <p:cNvSpPr txBox="1"/>
          <p:nvPr/>
        </p:nvSpPr>
        <p:spPr>
          <a:xfrm>
            <a:off x="228600" y="3425427"/>
            <a:ext cx="45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10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3352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5E06273A-60C7-400F-86FA-58B1A88E9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242888"/>
            <a:ext cx="83867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400" b="1">
                <a:ea typeface="ＭＳ Ｐゴシック" panose="020B0600070205080204" pitchFamily="34" charset="-128"/>
              </a:rPr>
              <a:t>Decàleg del nou model d’Atenció Primària i Comunitària</a:t>
            </a:r>
            <a:endParaRPr lang="ca-ES" altLang="ca-ES" sz="2200" b="1">
              <a:cs typeface="Arial" panose="020B0604020202020204" pitchFamily="34" charset="0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74FAC1D2-807D-4A20-B585-C6F5EA48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579" b="10941"/>
          <a:stretch>
            <a:fillRect/>
          </a:stretch>
        </p:blipFill>
        <p:spPr bwMode="auto">
          <a:xfrm>
            <a:off x="395288" y="1690688"/>
            <a:ext cx="81343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>
            <a:extLst>
              <a:ext uri="{FF2B5EF4-FFF2-40B4-BE49-F238E27FC236}">
                <a16:creationId xmlns:a16="http://schemas.microsoft.com/office/drawing/2014/main" id="{854B8745-FFBC-40A3-BD51-A309E260C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512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400" b="1">
                <a:cs typeface="Arial" panose="020B0604020202020204" pitchFamily="34" charset="0"/>
              </a:rPr>
              <a:t>Línies estratègiques </a:t>
            </a:r>
            <a:endParaRPr lang="ca-ES" altLang="ca-ES" sz="1600" b="1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0243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14AFF23-7307-4A48-9300-30F45813F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4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4D6F6E07-2428-456E-9A02-D36125240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5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FCF0CA70-1034-4D60-920E-541BCC50C8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6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5D432338-4AEC-43C6-BDFD-972D2570B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7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BEBECC6-9CAB-4EC6-BAA2-7A910E5D3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8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9F9CD86-9A21-4954-A141-D28CA78ECA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9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E163E0F3-7F45-41FA-AD36-E3F94FB76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0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FEB47F3C-40A5-4C51-853B-D1687E9A38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1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3EB4070-E4A6-42FD-800F-64AC0822E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3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3DA1F3E5-9F7B-466F-A1AB-3576414C5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4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D32B0E4-D072-42FA-9D61-776E797B2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5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10D83737-014B-4220-B7BF-8D56916772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6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C5F5897-7A30-4BE4-A897-0C09C50D2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7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220DCB0-55A7-40DD-A4AB-E37624C3E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8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8C8C3C3-856D-4655-8857-4148A7D3B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C7B6367-8C7E-48F6-9494-40FD8A588E51}"/>
              </a:ext>
            </a:extLst>
          </p:cNvPr>
          <p:cNvGrpSpPr/>
          <p:nvPr/>
        </p:nvGrpSpPr>
        <p:grpSpPr>
          <a:xfrm>
            <a:off x="683568" y="1196752"/>
            <a:ext cx="7920880" cy="4968552"/>
            <a:chOff x="1524000" y="1397000"/>
            <a:chExt cx="7080448" cy="4624288"/>
          </a:xfrm>
        </p:grpSpPr>
        <p:sp>
          <p:nvSpPr>
            <p:cNvPr id="10252" name="17 Rectángulo">
              <a:extLst>
                <a:ext uri="{FF2B5EF4-FFF2-40B4-BE49-F238E27FC236}">
                  <a16:creationId xmlns:a16="http://schemas.microsoft.com/office/drawing/2014/main" id="{176E34F4-9421-434C-875B-E9DAA726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0" y="2636838"/>
              <a:ext cx="5884863" cy="34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9pPr>
            </a:lstStyle>
            <a:p>
              <a:pPr eaLnBrk="1" hangingPunct="1"/>
              <a:r>
                <a:rPr lang="es-ES" altLang="ca-ES">
                  <a:latin typeface="+mj-lt"/>
                </a:rPr>
                <a:t> </a:t>
              </a:r>
            </a:p>
          </p:txBody>
        </p:sp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10A60CD8-47DF-489A-B68B-3138B344644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31694495"/>
                </p:ext>
              </p:extLst>
            </p:nvPr>
          </p:nvGraphicFramePr>
          <p:xfrm>
            <a:off x="1524000" y="1397000"/>
            <a:ext cx="7080448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04FE729-5D3C-4A66-BE94-AC0E0B298186}"/>
                </a:ext>
              </a:extLst>
            </p:cNvPr>
            <p:cNvSpPr txBox="1"/>
            <p:nvPr/>
          </p:nvSpPr>
          <p:spPr>
            <a:xfrm>
              <a:off x="1729020" y="1747044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latin typeface="+mj-lt"/>
                </a:rPr>
                <a:t>1</a:t>
              </a:r>
              <a:endParaRPr lang="ca-ES" sz="2800" b="1" dirty="0">
                <a:latin typeface="+mj-lt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FEC49A98-6CA0-45D6-82D3-9F20F3E019AE}"/>
                </a:ext>
              </a:extLst>
            </p:cNvPr>
            <p:cNvSpPr txBox="1"/>
            <p:nvPr/>
          </p:nvSpPr>
          <p:spPr>
            <a:xfrm>
              <a:off x="2161068" y="2607825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latin typeface="+mj-lt"/>
                </a:rPr>
                <a:t>2</a:t>
              </a:r>
              <a:endParaRPr lang="ca-ES" sz="2800" b="1" dirty="0">
                <a:latin typeface="+mj-lt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9308FED9-E79B-4BC3-B691-96F45FE74B91}"/>
                </a:ext>
              </a:extLst>
            </p:cNvPr>
            <p:cNvSpPr txBox="1"/>
            <p:nvPr/>
          </p:nvSpPr>
          <p:spPr>
            <a:xfrm>
              <a:off x="2313468" y="3465346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latin typeface="+mj-lt"/>
                </a:rPr>
                <a:t>3</a:t>
              </a:r>
              <a:endParaRPr lang="ca-ES" sz="2800" b="1" dirty="0">
                <a:latin typeface="+mj-lt"/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D4295506-BC8A-419D-94AB-D2670961CF9B}"/>
                </a:ext>
              </a:extLst>
            </p:cNvPr>
            <p:cNvSpPr txBox="1"/>
            <p:nvPr/>
          </p:nvSpPr>
          <p:spPr>
            <a:xfrm>
              <a:off x="2161068" y="4322867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latin typeface="+mj-lt"/>
                </a:rPr>
                <a:t>4</a:t>
              </a:r>
              <a:endParaRPr lang="ca-ES" sz="2800" b="1" dirty="0">
                <a:latin typeface="+mj-lt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3FF1B2ED-9CAA-40E2-A378-560808B08156}"/>
                </a:ext>
              </a:extLst>
            </p:cNvPr>
            <p:cNvSpPr txBox="1"/>
            <p:nvPr/>
          </p:nvSpPr>
          <p:spPr>
            <a:xfrm>
              <a:off x="1729020" y="5172077"/>
              <a:ext cx="432048" cy="494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latin typeface="+mj-lt"/>
                </a:rPr>
                <a:t>5</a:t>
              </a:r>
              <a:endParaRPr lang="ca-ES" sz="28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46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>
            <a:extLst>
              <a:ext uri="{FF2B5EF4-FFF2-40B4-BE49-F238E27FC236}">
                <a16:creationId xmlns:a16="http://schemas.microsoft.com/office/drawing/2014/main" id="{854B8745-FFBC-40A3-BD51-A309E260C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512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400" b="1">
                <a:cs typeface="Arial" panose="020B0604020202020204" pitchFamily="34" charset="0"/>
              </a:rPr>
              <a:t>Línies estratègiques </a:t>
            </a:r>
            <a:endParaRPr lang="ca-ES" altLang="ca-ES" sz="1600" b="1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0243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F14AFF23-7307-4A48-9300-30F45813F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4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4D6F6E07-2428-456E-9A02-D36125240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5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FCF0CA70-1034-4D60-920E-541BCC50C8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6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5D432338-4AEC-43C6-BDFD-972D2570B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7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BEBECC6-9CAB-4EC6-BAA2-7A910E5D3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8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9F9CD86-9A21-4954-A141-D28CA78ECA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49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E163E0F3-7F45-41FA-AD36-E3F94FB76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0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FEB47F3C-40A5-4C51-853B-D1687E9A38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1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3EB4070-E4A6-42FD-800F-64AC0822E8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3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3DA1F3E5-9F7B-466F-A1AB-3576414C5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4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D32B0E4-D072-42FA-9D61-776E797B2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5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10D83737-014B-4220-B7BF-8D56916772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6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C5F5897-7A30-4BE4-A897-0C09C50D2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7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220DCB0-55A7-40DD-A4AB-E37624C3E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0258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8C8C3C3-856D-4655-8857-4148A7D3B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259F10B-B705-4F60-9C35-7F997B253726}"/>
              </a:ext>
            </a:extLst>
          </p:cNvPr>
          <p:cNvGrpSpPr/>
          <p:nvPr/>
        </p:nvGrpSpPr>
        <p:grpSpPr>
          <a:xfrm>
            <a:off x="755576" y="1124744"/>
            <a:ext cx="7848872" cy="4896544"/>
            <a:chOff x="1524000" y="1397000"/>
            <a:chExt cx="7080448" cy="4624288"/>
          </a:xfrm>
        </p:grpSpPr>
        <p:sp>
          <p:nvSpPr>
            <p:cNvPr id="10252" name="17 Rectángulo">
              <a:extLst>
                <a:ext uri="{FF2B5EF4-FFF2-40B4-BE49-F238E27FC236}">
                  <a16:creationId xmlns:a16="http://schemas.microsoft.com/office/drawing/2014/main" id="{176E34F4-9421-434C-875B-E9DAA726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0" y="2636838"/>
              <a:ext cx="58848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Geneva" charset="0"/>
                </a:defRPr>
              </a:lvl9pPr>
            </a:lstStyle>
            <a:p>
              <a:pPr eaLnBrk="1" hangingPunct="1"/>
              <a:r>
                <a:rPr lang="es-ES" altLang="ca-ES"/>
                <a:t> </a:t>
              </a:r>
            </a:p>
          </p:txBody>
        </p:sp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10A60CD8-47DF-489A-B68B-3138B344644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44707838"/>
                </p:ext>
              </p:extLst>
            </p:nvPr>
          </p:nvGraphicFramePr>
          <p:xfrm>
            <a:off x="1524000" y="1397000"/>
            <a:ext cx="7080448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04FE729-5D3C-4A66-BE94-AC0E0B298186}"/>
                </a:ext>
              </a:extLst>
            </p:cNvPr>
            <p:cNvSpPr txBox="1"/>
            <p:nvPr/>
          </p:nvSpPr>
          <p:spPr>
            <a:xfrm>
              <a:off x="1729020" y="1747044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/>
                <a:t>6</a:t>
              </a:r>
              <a:endParaRPr lang="ca-ES" sz="2800" b="1" dirty="0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FEC49A98-6CA0-45D6-82D3-9F20F3E019AE}"/>
                </a:ext>
              </a:extLst>
            </p:cNvPr>
            <p:cNvSpPr txBox="1"/>
            <p:nvPr/>
          </p:nvSpPr>
          <p:spPr>
            <a:xfrm>
              <a:off x="2161068" y="2607825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/>
                <a:t>7</a:t>
              </a:r>
              <a:endParaRPr lang="ca-ES" sz="2800" b="1" dirty="0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9308FED9-E79B-4BC3-B691-96F45FE74B91}"/>
                </a:ext>
              </a:extLst>
            </p:cNvPr>
            <p:cNvSpPr txBox="1"/>
            <p:nvPr/>
          </p:nvSpPr>
          <p:spPr>
            <a:xfrm>
              <a:off x="2313468" y="3465346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/>
                <a:t>8</a:t>
              </a:r>
              <a:endParaRPr lang="ca-ES" sz="2800" b="1" dirty="0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D4295506-BC8A-419D-94AB-D2670961CF9B}"/>
                </a:ext>
              </a:extLst>
            </p:cNvPr>
            <p:cNvSpPr txBox="1"/>
            <p:nvPr/>
          </p:nvSpPr>
          <p:spPr>
            <a:xfrm>
              <a:off x="2161068" y="4322867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/>
                <a:t>9</a:t>
              </a:r>
              <a:endParaRPr lang="ca-ES" sz="2800" b="1" dirty="0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3FF1B2ED-9CAA-40E2-A378-560808B08156}"/>
                </a:ext>
              </a:extLst>
            </p:cNvPr>
            <p:cNvSpPr txBox="1"/>
            <p:nvPr/>
          </p:nvSpPr>
          <p:spPr>
            <a:xfrm>
              <a:off x="1662514" y="5189254"/>
              <a:ext cx="584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/>
                <a:t>10</a:t>
              </a:r>
              <a:endParaRPr lang="ca-E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6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>
            <a:extLst>
              <a:ext uri="{FF2B5EF4-FFF2-40B4-BE49-F238E27FC236}">
                <a16:creationId xmlns:a16="http://schemas.microsoft.com/office/drawing/2014/main" id="{847CDF04-AC26-427C-86E0-C06CE37EB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799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400" b="1">
                <a:ea typeface="ＭＳ Ｐゴシック" panose="020B0600070205080204" pitchFamily="34" charset="-128"/>
              </a:rPr>
              <a:t>Línies estratègiques i accions prioritzades (I)</a:t>
            </a:r>
          </a:p>
          <a:p>
            <a:pPr eaLnBrk="1" hangingPunct="1">
              <a:lnSpc>
                <a:spcPts val="2200"/>
              </a:lnSpc>
            </a:pPr>
            <a:r>
              <a:rPr lang="ca-ES" altLang="ca-ES" sz="2400">
                <a:ea typeface="ＭＳ Ｐゴシック" panose="020B0600070205080204" pitchFamily="34" charset="-128"/>
              </a:rPr>
              <a:t> </a:t>
            </a: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229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9153596-7796-4C2C-9062-EC24C9764A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DA45E11-A59D-40B7-A41B-37EE5CD7C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F209274-890F-4CA7-83BC-23F580624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A2DC7125-5E6B-4ABE-9721-8D0C75830F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1FD7F90-64FA-4A14-B89D-92EC2191AD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41C147C-8F93-4190-87F1-A09430081E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1AB9FBB8-37F8-4089-8AF3-D19B529E98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DE09380-217A-49B1-9E54-1E9343ABA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23B7E575-452A-44FD-AAD6-1957B0B1F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3147F0E-FFBE-467E-978B-ABE3A3D9E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733A29F-94CC-4529-B5C5-D0B38AE45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AD622AC-D626-4705-BEC4-440ACE24AD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F4312666-643B-49A2-ADC9-0F628F40F4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0773B1F-33BA-46DF-B59C-0CED6AF168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F4C9A46-DFFE-40AD-86C5-3F0722300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aphicFrame>
        <p:nvGraphicFramePr>
          <p:cNvPr id="20" name="Tabla 18">
            <a:extLst>
              <a:ext uri="{FF2B5EF4-FFF2-40B4-BE49-F238E27FC236}">
                <a16:creationId xmlns:a16="http://schemas.microsoft.com/office/drawing/2014/main" id="{CB26487A-BE7D-48D5-82A7-6A7FD40E4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748546"/>
              </p:ext>
            </p:extLst>
          </p:nvPr>
        </p:nvGraphicFramePr>
        <p:xfrm>
          <a:off x="790124" y="2210867"/>
          <a:ext cx="7485013" cy="3965384"/>
        </p:xfrm>
        <a:graphic>
          <a:graphicData uri="http://schemas.openxmlformats.org/drawingml/2006/table">
            <a:tbl>
              <a:tblPr firstRow="1" bandRow="1"/>
              <a:tblGrid>
                <a:gridCol w="748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baseline="0" noProof="0" dirty="0">
                          <a:effectLst/>
                          <a:latin typeface="+mn-lt"/>
                        </a:rPr>
                        <a:t>Activar les comissions de comunitària </a:t>
                      </a:r>
                      <a:r>
                        <a:rPr lang="ca-ES" sz="1800" b="0" u="none" strike="noStrike" noProof="0" dirty="0">
                          <a:effectLst/>
                          <a:latin typeface="+mn-lt"/>
                        </a:rPr>
                        <a:t>dels EAP</a:t>
                      </a:r>
                      <a:endParaRPr lang="ca-ES" sz="1800" b="0" noProof="0" dirty="0"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baseline="0" noProof="0" dirty="0">
                          <a:effectLst/>
                          <a:latin typeface="+mn-lt"/>
                        </a:rPr>
                        <a:t>Valorar la creació de comissions de participació</a:t>
                      </a:r>
                      <a:endParaRPr lang="ca-ES" sz="1800" b="0" noProof="0" dirty="0"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 dirty="0">
                          <a:latin typeface="+mn-lt"/>
                        </a:rPr>
                        <a:t>Reforçar el Projecte amb Fundació Amics de la Gent Gran adquirint nous compromisos (Incorporació de Clínic)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 dirty="0">
                          <a:latin typeface="+mn-lt"/>
                        </a:rPr>
                        <a:t>Desenvolupar nous projectes amb la comunitat: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 dirty="0">
                          <a:latin typeface="+mn-lt"/>
                        </a:rPr>
                        <a:t>   - Bon dia, somriu amb la comunitat escolar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 dirty="0">
                          <a:latin typeface="+mn-lt"/>
                        </a:rPr>
                        <a:t>   - Escoles lliures d’assetjament escolar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noProof="0" dirty="0">
                          <a:latin typeface="+mn-lt"/>
                        </a:rPr>
                        <a:t>   - Servei d'odontologia a les residències 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a-ES" sz="1800" b="0" noProof="0" dirty="0">
                          <a:latin typeface="+mn-lt"/>
                        </a:rPr>
                        <a:t>Reforçar el paper de CAPSBE en el circuit de violència contra les dones</a:t>
                      </a:r>
                      <a:endParaRPr lang="es-ES"/>
                    </a:p>
                  </a:txBody>
                  <a:tcPr marL="91448" marR="91448" marT="45728" marB="45728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225">
                <a:tc>
                  <a:txBody>
                    <a:bodyPr/>
                    <a:lstStyle/>
                    <a:p>
                      <a:r>
                        <a:rPr lang="ca-ES" sz="1800" b="0" strike="noStrike" noProof="0" dirty="0">
                          <a:latin typeface="+mn-lt"/>
                        </a:rPr>
                        <a:t>Arrelar</a:t>
                      </a:r>
                      <a:r>
                        <a:rPr lang="ca-ES" sz="1800" b="0" noProof="0" dirty="0">
                          <a:latin typeface="+mn-lt"/>
                        </a:rPr>
                        <a:t> la comissió d’Eutanàsia a CAPSBE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17 Rectángulo">
            <a:extLst>
              <a:ext uri="{FF2B5EF4-FFF2-40B4-BE49-F238E27FC236}">
                <a16:creationId xmlns:a16="http://schemas.microsoft.com/office/drawing/2014/main" id="{BD74A9D1-5718-401A-9437-B175A5A1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24" y="2384876"/>
            <a:ext cx="6583382" cy="3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r>
              <a:rPr lang="es-ES" altLang="ca-ES">
                <a:latin typeface="+mj-lt"/>
              </a:rPr>
              <a:t> </a:t>
            </a:r>
          </a:p>
        </p:txBody>
      </p:sp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DE0E1974-3E92-4C9A-AE51-1C8AE0E27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438694"/>
              </p:ext>
            </p:extLst>
          </p:nvPr>
        </p:nvGraphicFramePr>
        <p:xfrm>
          <a:off x="219075" y="1068007"/>
          <a:ext cx="7270899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A6535ACE-D828-477C-BC9C-768754581D47}"/>
              </a:ext>
            </a:extLst>
          </p:cNvPr>
          <p:cNvSpPr txBox="1"/>
          <p:nvPr/>
        </p:nvSpPr>
        <p:spPr>
          <a:xfrm>
            <a:off x="1396254" y="2353703"/>
            <a:ext cx="483331" cy="53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a-ES" sz="2800" b="1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4BB715-C676-4418-AF4B-5670AD159088}"/>
              </a:ext>
            </a:extLst>
          </p:cNvPr>
          <p:cNvSpPr txBox="1"/>
          <p:nvPr/>
        </p:nvSpPr>
        <p:spPr>
          <a:xfrm>
            <a:off x="311568" y="1392741"/>
            <a:ext cx="352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+mn-lt"/>
              </a:rPr>
              <a:t>1</a:t>
            </a:r>
            <a:endParaRPr lang="ca-E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23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>
            <a:extLst>
              <a:ext uri="{FF2B5EF4-FFF2-40B4-BE49-F238E27FC236}">
                <a16:creationId xmlns:a16="http://schemas.microsoft.com/office/drawing/2014/main" id="{847CDF04-AC26-427C-86E0-C06CE37EB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799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400" b="1">
                <a:ea typeface="ＭＳ Ｐゴシック" panose="020B0600070205080204" pitchFamily="34" charset="-128"/>
              </a:rPr>
              <a:t>Línies estratègiques i accions prioritzades (I)</a:t>
            </a:r>
          </a:p>
          <a:p>
            <a:pPr eaLnBrk="1" hangingPunct="1">
              <a:lnSpc>
                <a:spcPts val="2200"/>
              </a:lnSpc>
            </a:pPr>
            <a:r>
              <a:rPr lang="ca-ES" altLang="ca-ES" sz="2400">
                <a:ea typeface="ＭＳ Ｐゴシック" panose="020B0600070205080204" pitchFamily="34" charset="-128"/>
              </a:rPr>
              <a:t> </a:t>
            </a: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2291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9153596-7796-4C2C-9062-EC24C9764A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2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DA45E11-A59D-40B7-A41B-37EE5CD7C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3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F209274-890F-4CA7-83BC-23F580624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4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A2DC7125-5E6B-4ABE-9721-8D0C75830F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5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A1FD7F90-64FA-4A14-B89D-92EC2191AD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6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C41C147C-8F93-4190-87F1-A09430081E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7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1AB9FBB8-37F8-4089-8AF3-D19B529E98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8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DE09380-217A-49B1-9E54-1E9343ABA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299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23B7E575-452A-44FD-AAD6-1957B0B1F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0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3147F0E-FFBE-467E-978B-ABE3A3D9E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1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733A29F-94CC-4529-B5C5-D0B38AE45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2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4AD622AC-D626-4705-BEC4-440ACE24AD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3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F4312666-643B-49A2-ADC9-0F628F40F4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4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0773B1F-33BA-46DF-B59C-0CED6AF168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2305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F4C9A46-DFFE-40AD-86C5-3F0722300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7" name="17 Rectángulo">
            <a:extLst>
              <a:ext uri="{FF2B5EF4-FFF2-40B4-BE49-F238E27FC236}">
                <a16:creationId xmlns:a16="http://schemas.microsoft.com/office/drawing/2014/main" id="{BD74A9D1-5718-401A-9437-B175A5A1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24" y="2384876"/>
            <a:ext cx="6583382" cy="3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r>
              <a:rPr lang="es-ES" altLang="ca-ES">
                <a:latin typeface="+mj-lt"/>
              </a:rPr>
              <a:t> 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6535ACE-D828-477C-BC9C-768754581D47}"/>
              </a:ext>
            </a:extLst>
          </p:cNvPr>
          <p:cNvSpPr txBox="1"/>
          <p:nvPr/>
        </p:nvSpPr>
        <p:spPr>
          <a:xfrm>
            <a:off x="1396254" y="2353703"/>
            <a:ext cx="483331" cy="53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a-ES" sz="2800" b="1" dirty="0">
              <a:latin typeface="+mj-lt"/>
            </a:endParaRPr>
          </a:p>
        </p:txBody>
      </p:sp>
      <p:graphicFrame>
        <p:nvGraphicFramePr>
          <p:cNvPr id="35" name="Diagrama 34">
            <a:extLst>
              <a:ext uri="{FF2B5EF4-FFF2-40B4-BE49-F238E27FC236}">
                <a16:creationId xmlns:a16="http://schemas.microsoft.com/office/drawing/2014/main" id="{18D611B5-DCED-4F70-9AEF-598D9EBF4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537736"/>
              </p:ext>
            </p:extLst>
          </p:nvPr>
        </p:nvGraphicFramePr>
        <p:xfrm>
          <a:off x="167854" y="851838"/>
          <a:ext cx="79208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1EEE799-F6A6-48E7-AAF4-F44EE472344D}"/>
              </a:ext>
            </a:extLst>
          </p:cNvPr>
          <p:cNvSpPr txBox="1"/>
          <p:nvPr/>
        </p:nvSpPr>
        <p:spPr>
          <a:xfrm>
            <a:off x="276920" y="1128526"/>
            <a:ext cx="36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endParaRPr lang="ca-ES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5D4D47F-E740-4D7E-84DE-C1380B5E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38411"/>
              </p:ext>
            </p:extLst>
          </p:nvPr>
        </p:nvGraphicFramePr>
        <p:xfrm>
          <a:off x="705938" y="1651265"/>
          <a:ext cx="7920880" cy="4655494"/>
        </p:xfrm>
        <a:graphic>
          <a:graphicData uri="http://schemas.openxmlformats.org/drawingml/2006/table">
            <a:tbl>
              <a:tblPr/>
              <a:tblGrid>
                <a:gridCol w="7920880">
                  <a:extLst>
                    <a:ext uri="{9D8B030D-6E8A-4147-A177-3AD203B41FA5}">
                      <a16:colId xmlns:a16="http://schemas.microsoft.com/office/drawing/2014/main" val="614985070"/>
                    </a:ext>
                  </a:extLst>
                </a:gridCol>
              </a:tblGrid>
              <a:tr h="837828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Consolidar la </a:t>
                      </a: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instrucció</a:t>
                      </a:r>
                      <a:r>
                        <a:rPr lang="ca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ca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desburocratització</a:t>
                      </a:r>
                      <a:r>
                        <a:rPr lang="ca-E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fontAlgn="base"/>
                      <a:r>
                        <a:rPr lang="ca-ES" sz="18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8"/>
                        </a:rPr>
                        <a:t>https://catsalut.gencat.cat/web/.content/minisite/catsalut/publicacions/docs/infografia-professionals-instruccio-desburocratitzacio.pdf</a:t>
                      </a:r>
                      <a:r>
                        <a:rPr lang="ca-E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36799"/>
                  </a:ext>
                </a:extLst>
              </a:tr>
              <a:tr h="470348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Reactivar i ampliar projecte de models centrats en la persona (prescripció, gestió de la demanda aguda, etc.)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10202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Assegurar seguiment indicadors projecte Essencial, EQA, IQF​ i quadre comandament de seguretat dels pacient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60233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Reforçar projecte ARES-AP​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278748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Atenció proactiva: projecte Planificat​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62829"/>
                  </a:ext>
                </a:extLst>
              </a:tr>
              <a:tr h="1093141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Reformular el projecte ATDOM</a:t>
                      </a:r>
                    </a:p>
                    <a:p>
                      <a:pPr lvl="1" algn="l" fontAlgn="base"/>
                      <a:r>
                        <a:rPr lang="ca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Proactivitat en cercar noves inclusions</a:t>
                      </a:r>
                    </a:p>
                    <a:p>
                      <a:pPr marL="742950" lvl="1" indent="-285750" algn="l" fontAlgn="base">
                        <a:buFontTx/>
                        <a:buChar char="-"/>
                      </a:pPr>
                      <a:r>
                        <a:rPr lang="ca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Composició de l’equip: incorporació del MF a l'equip i suport de RBEC i nutricionista</a:t>
                      </a:r>
                    </a:p>
                    <a:p>
                      <a:pPr marL="742950" lvl="1" indent="-285750" algn="l" fontAlgn="base">
                        <a:buFontTx/>
                        <a:buChar char="-"/>
                      </a:pPr>
                      <a:r>
                        <a:rPr lang="ca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Projecte de xat amb </a:t>
                      </a:r>
                      <a:r>
                        <a:rPr lang="ca-E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Mediquo</a:t>
                      </a:r>
                      <a:r>
                        <a:rPr lang="ca-E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845021"/>
                  </a:ext>
                </a:extLst>
              </a:tr>
              <a:tr h="327203">
                <a:tc>
                  <a:txBody>
                    <a:bodyPr/>
                    <a:lstStyle/>
                    <a:p>
                      <a:pPr algn="l" fontAlgn="base"/>
                      <a:r>
                        <a:rPr lang="ca-E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Reactivar projecte ESR​</a:t>
                      </a:r>
                    </a:p>
                  </a:txBody>
                  <a:tcPr marL="77243" marR="77243" marT="38621" marB="38621">
                    <a:lnL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6250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E958BE69-BD0B-4B7D-92EC-4F3838B7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1912" y="1817036"/>
            <a:ext cx="156470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ca-ES" altLang="ca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>
            <a:extLst>
              <a:ext uri="{FF2B5EF4-FFF2-40B4-BE49-F238E27FC236}">
                <a16:creationId xmlns:a16="http://schemas.microsoft.com/office/drawing/2014/main" id="{D24BA422-2A26-4BEA-B98B-077DD677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799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400" b="1">
                <a:ea typeface="ＭＳ Ｐゴシック" panose="020B0600070205080204" pitchFamily="34" charset="-128"/>
              </a:rPr>
              <a:t>Línies estratègiques i accions prioritzades (I)</a:t>
            </a:r>
          </a:p>
          <a:p>
            <a:pPr eaLnBrk="1" hangingPunct="1">
              <a:lnSpc>
                <a:spcPts val="2200"/>
              </a:lnSpc>
            </a:pPr>
            <a:r>
              <a:rPr lang="ca-ES" altLang="ca-ES" sz="2400">
                <a:ea typeface="ＭＳ Ｐゴシック" panose="020B0600070205080204" pitchFamily="34" charset="-128"/>
              </a:rPr>
              <a:t> </a:t>
            </a: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6387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DCF54FA8-197A-4489-86B0-8618CD1C1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88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7CEFD532-DE55-42C0-A755-64D275AFA6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89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DE45D52-8200-4B4F-904A-6A2A4037D9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0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B0D3A6A9-E0A6-4F6A-B203-14F19046F3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1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FECFD564-2B7D-4A38-AEB6-A355ED9B8D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2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AC2319D-C62B-4060-AE7E-598A73825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3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2CD5847-75F3-45F4-9A9E-6626647E64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4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ECEDA6BA-EF5B-4743-8A5D-1A7AB2A092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5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A4CA4206-E7A3-475B-BE10-ABF56573A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6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3456297-67F4-44F5-9373-5F96A2DF83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7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2E79DF94-E97E-4B5C-9E0C-DFE89999B1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8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2B045B1-E0C4-4463-A2AE-4975C4AE0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399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D07FFC8C-0D87-4C03-A788-595CDD5DF5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400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AFF107E5-CBEE-493D-B98C-AF5166463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6401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30481ADD-5E46-42F4-9C44-99C765E9A0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graphicFrame>
        <p:nvGraphicFramePr>
          <p:cNvPr id="20" name="Tabla 18">
            <a:extLst>
              <a:ext uri="{FF2B5EF4-FFF2-40B4-BE49-F238E27FC236}">
                <a16:creationId xmlns:a16="http://schemas.microsoft.com/office/drawing/2014/main" id="{034F0F34-46C6-4129-9ACE-D44B2C51E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438196"/>
              </p:ext>
            </p:extLst>
          </p:nvPr>
        </p:nvGraphicFramePr>
        <p:xfrm>
          <a:off x="582166" y="1772816"/>
          <a:ext cx="8190359" cy="4456691"/>
        </p:xfrm>
        <a:graphic>
          <a:graphicData uri="http://schemas.openxmlformats.org/drawingml/2006/table">
            <a:tbl>
              <a:tblPr firstRow="1" bandRow="1"/>
              <a:tblGrid>
                <a:gridCol w="819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baseline="0" noProof="0" dirty="0">
                          <a:effectLst/>
                          <a:latin typeface="+mn-lt"/>
                        </a:rPr>
                        <a:t>Desenvolupar la cartera de Serveis dels Rebec i Nutricionistes</a:t>
                      </a:r>
                      <a:endParaRPr lang="ca-ES" sz="1800" b="0" noProof="0" dirty="0"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noProof="0" dirty="0">
                          <a:effectLst/>
                          <a:latin typeface="+mn-lt"/>
                        </a:rPr>
                        <a:t>Desenvolupar el model d’atenció sanitària a residències de gent gran i discapacitats</a:t>
                      </a:r>
                      <a:endParaRPr lang="ca-ES" sz="1800" b="0" noProof="0" dirty="0"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Desenvolupar i reforçar</a:t>
                      </a:r>
                      <a:r>
                        <a:rPr lang="ca-ES" sz="1800" b="0" noProof="0" dirty="0">
                          <a:latin typeface="+mn-lt"/>
                        </a:rPr>
                        <a:t> el model de competències de les </a:t>
                      </a:r>
                      <a:r>
                        <a:rPr lang="ca-ES" sz="1800" b="0" noProof="0" dirty="0" err="1">
                          <a:latin typeface="+mn-lt"/>
                        </a:rPr>
                        <a:t>TCAIs</a:t>
                      </a:r>
                      <a:endParaRPr lang="ca-ES" sz="1800" b="0" noProof="0" dirty="0">
                        <a:latin typeface="+mn-lt"/>
                      </a:endParaRP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 dirty="0">
                          <a:latin typeface="+mn-lt"/>
                        </a:rPr>
                        <a:t>Desenvolupar el model de competències de la UAC </a:t>
                      </a:r>
                    </a:p>
                    <a:p>
                      <a:r>
                        <a:rPr lang="ca-ES" sz="1800" b="0" noProof="0" dirty="0">
                          <a:latin typeface="+mn-lt"/>
                        </a:rPr>
                        <a:t>   - Formació projecte Clínic Assistant (al juny del 2022-40 professionals formats)</a:t>
                      </a:r>
                    </a:p>
                    <a:p>
                      <a:r>
                        <a:rPr lang="ca-ES" sz="1800" b="0" noProof="0" dirty="0">
                          <a:latin typeface="+mn-lt"/>
                        </a:rPr>
                        <a:t>   - Projecte de Programació per Motius</a:t>
                      </a:r>
                    </a:p>
                    <a:p>
                      <a:r>
                        <a:rPr lang="ca-ES" sz="1800" b="0" noProof="0" dirty="0">
                          <a:latin typeface="+mn-lt"/>
                        </a:rPr>
                        <a:t>   - Projecte Planifi.cat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Empoderar</a:t>
                      </a: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infermeria en el model d’atenció a la cronicitat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484690"/>
                  </a:ext>
                </a:extLst>
              </a:tr>
              <a:tr h="1113896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Consolidar la cartera de Serveis amb procediments diagnòstics i terapèutics:</a:t>
                      </a: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  <a:p>
                      <a:pPr marL="285750" marR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Ecografies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a-E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Infiltracions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 dirty="0">
                          <a:latin typeface="+mn-lt"/>
                        </a:rPr>
                        <a:t>Mantenir punt de vacunació poblacional COVID</a:t>
                      </a:r>
                    </a:p>
                  </a:txBody>
                  <a:tcPr marL="91449" marR="91449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350BFA25-1933-46DD-A3BC-87C45DF89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987488"/>
              </p:ext>
            </p:extLst>
          </p:nvPr>
        </p:nvGraphicFramePr>
        <p:xfrm>
          <a:off x="371475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427E9AE7-1156-4B1B-B792-4B30F54B4C9B}"/>
              </a:ext>
            </a:extLst>
          </p:cNvPr>
          <p:cNvSpPr txBox="1"/>
          <p:nvPr/>
        </p:nvSpPr>
        <p:spPr>
          <a:xfrm>
            <a:off x="467544" y="125946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endParaRPr lang="ca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>
            <a:extLst>
              <a:ext uri="{FF2B5EF4-FFF2-40B4-BE49-F238E27FC236}">
                <a16:creationId xmlns:a16="http://schemas.microsoft.com/office/drawing/2014/main" id="{53DD3073-6331-4C3F-A95B-AFB666FE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8435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A581C4E7-3724-4C40-B72B-3C9671E59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6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5582DAD-847F-4A48-B13B-1FD951EA1B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7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F0CE0386-6E88-4B16-8F91-0B6541F9BD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8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400F4D52-2565-4845-9550-AD5E73BDD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39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DBA512E1-9801-45BD-91E9-F675858F5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0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49F6C5A-7E34-4EAA-B35F-747BB4BE4A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1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2AAF837-EDB1-4D2B-85F0-51DCC84E1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2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26B1760B-B213-4556-8A6E-EBE2368CED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3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482AC99C-D478-4305-BA13-981417BC8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4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710E9801-893D-42F0-B0B1-1D0E7A731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5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0667B50-AF3A-4190-B4CF-5577C70B17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6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A3A84D6C-8E5E-42A8-A320-ED452E792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7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2907A5D-B362-4BAD-973A-183E752A4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8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B105D80F-9622-4E22-A247-DEE84F6CC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49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63201A76-807F-4420-9DA1-A59E8E148A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18450" name="Rectangle 13">
            <a:extLst>
              <a:ext uri="{FF2B5EF4-FFF2-40B4-BE49-F238E27FC236}">
                <a16:creationId xmlns:a16="http://schemas.microsoft.com/office/drawing/2014/main" id="{7344804A-6F27-4E3C-8BA5-7BD6A3FD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4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400">
                <a:ea typeface="ＭＳ Ｐゴシック" panose="020B0600070205080204" pitchFamily="34" charset="-128"/>
              </a:rPr>
              <a:t> </a:t>
            </a: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" name="Marcador de contenido 4">
            <a:extLst>
              <a:ext uri="{FF2B5EF4-FFF2-40B4-BE49-F238E27FC236}">
                <a16:creationId xmlns:a16="http://schemas.microsoft.com/office/drawing/2014/main" id="{F76778E4-538B-4BFA-AA73-F81E1BC40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83540"/>
              </p:ext>
            </p:extLst>
          </p:nvPr>
        </p:nvGraphicFramePr>
        <p:xfrm>
          <a:off x="899592" y="1839748"/>
          <a:ext cx="7585596" cy="4109532"/>
        </p:xfrm>
        <a:graphic>
          <a:graphicData uri="http://schemas.openxmlformats.org/drawingml/2006/table">
            <a:tbl>
              <a:tblPr firstRow="1" bandRow="1"/>
              <a:tblGrid>
                <a:gridCol w="7585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1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Reforçar el treball </a:t>
                      </a:r>
                      <a:r>
                        <a:rPr lang="ca-E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interdisciplinar</a:t>
                      </a: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entre estaments (Reunions periòdiques)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800" b="0" noProof="0" dirty="0">
                        <a:latin typeface="+mn-lt"/>
                      </a:endParaRP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870083"/>
                  </a:ext>
                </a:extLst>
              </a:tr>
              <a:tr h="591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 dirty="0">
                          <a:latin typeface="+mn-lt"/>
                        </a:rPr>
                        <a:t>Revisar models organitzatius per aflorar temps de qualitat i distribució adequada de les càrregues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Fer un procés de selecció anual per consolidar llocs de treball de qualitat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 dirty="0">
                          <a:latin typeface="+mn-lt"/>
                        </a:rPr>
                        <a:t>Oferir instruments per la cura de la salut emocional dels professionals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 una enquesta de clima (Opina)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818730"/>
                  </a:ext>
                </a:extLst>
              </a:tr>
              <a:tr h="5917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 complir els compromisos de llistes d’espera de la RAE i de proves diagnòstiques</a:t>
                      </a: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 dirty="0">
                          <a:latin typeface="+mn-lt"/>
                        </a:rPr>
                        <a:t>Dinamitzar les comissions intercentres (Qualitat i SP / Recerca / Formació / RSC / Farmàcia / Comunicació/Docència</a:t>
                      </a:r>
                      <a:r>
                        <a:rPr lang="ca-ES" sz="1800" b="0" baseline="0" noProof="0" dirty="0">
                          <a:latin typeface="+mn-lt"/>
                        </a:rPr>
                        <a:t>)</a:t>
                      </a:r>
                      <a:endParaRPr lang="ca-ES" sz="1800" b="0" noProof="0" dirty="0">
                        <a:latin typeface="+mn-lt"/>
                      </a:endParaRPr>
                    </a:p>
                  </a:txBody>
                  <a:tcPr marL="91451" marR="91451" marT="45730" marB="4573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17AB4ACA-5545-4A69-930B-7B2511CE0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218130"/>
              </p:ext>
            </p:extLst>
          </p:nvPr>
        </p:nvGraphicFramePr>
        <p:xfrm>
          <a:off x="371475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0895435E-5F05-4A5D-960B-ACF6EAADEEA6}"/>
              </a:ext>
            </a:extLst>
          </p:cNvPr>
          <p:cNvSpPr txBox="1"/>
          <p:nvPr/>
        </p:nvSpPr>
        <p:spPr>
          <a:xfrm>
            <a:off x="467544" y="125946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endParaRPr lang="ca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>
            <a:extLst>
              <a:ext uri="{FF2B5EF4-FFF2-40B4-BE49-F238E27FC236}">
                <a16:creationId xmlns:a16="http://schemas.microsoft.com/office/drawing/2014/main" id="{563D9709-444B-4143-B750-0E70D85B9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439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0483" name="AutoShape 11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452F46F-C4F7-4EC2-9D93-CDD90488D8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4" name="AutoShape 12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BEE26E55-1D12-4620-B47B-FE3AEAEA3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5" name="AutoShape 10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95FFDD97-8C45-4CA2-830E-00EE7B0FB3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6" name="AutoShape 15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8FA45C14-8BC6-475F-8102-6F9177C9D9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7" name="AutoShape 16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158015A8-FD1D-4F1D-BBBB-9F4913145E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8" name="AutoShape 14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E15AEF81-8D8C-4A2F-B7D9-DEBE97EF2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89" name="AutoShape 19" descr="data:image/jpg;base64,%20/9j/4AAQSkZJRgABAQEAYABgAAD/2wBDAAUDBAQEAwUEBAQFBQUGBwwIBwcHBw8LCwkMEQ8SEhEPERETFhwXExQaFRERGCEYGh0dHx8fExciJCIeJBweHx7/2wBDAQUFBQcGBw4ICA4eFBEUHh4eHh4eHh4eHh4eHh4eHh4eHh4eHh4eHh4eHh4eHh4eHh4eHh4eHh4eHh4eHh4eHh7/wAARCABp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pDwRLf37w2c0VoFs7eVd5ZkeR7YTFdxxyQGOAGI54wM1sX3gX4mSG+trOzuBptzPLIIlvYgjq7Z6bu4C5HsM0yDwP8WoGdoYLyNnVUYi/i5VV2KPv9lO36cV85TxkYxvHFQWml5J21v8Alpby82bOP90pXXgMXdxpn9k3cUSXUdokqS7iY5JbYzFs9x8j8DpwM9cRWXgJLqMww6xFJdyXdrBCVUGMLNE8h3kE4ZQhGASMjrzxoHwL8WCLYG3vMWpU24/tCL90VXau35+MDge1A8B/FdZ3nW2uxK7RszC/iBJT7h+//D29Kv677tli4bd1vfr8v66i5f7rMaTwRJ9ju7iHWLS5NvAs4ihXzJCpj3ksqk4x90kbsHrgc1X0XwkdR0Aaw+qQ20ZjuZdjQsx2wbN54/66DH+cdE3gb4sssytb3hWZQsg+3xYYBduPv8fLxx24qGH4d/E+G0+yQ6fPHb7ZE8tb6ILtkxvGN/Rtq59cCtVmEeWzxUL3XWO1tfxDk/usy9R8CXlhZ6lPc6nZI1lLcRqpOPOMKqzYyQckOMAA8g5xW5rXg3RraW/W2hcC3kvwN8zHCQ20UinjqQXY+/Q0ybwJ8V5o7mOW2u3W6YtcBr+I+YTjJPz98DPrgUS+BPivKZDJbXbmXzPMJv4ju8xQr5+f+JQAfUAVi8YpNOWLhpfaSW9vyHy/3Sjq/wAPzBfXMdlqivBCZ13TRENmG2SdicdjvwPT3qhfeDzY+I9H0ubUVmg1KdYluYIiUwXC5Q5w459cjuBW+vgf4tKkiLDfBZF2SAajH8y7NmD8/Py8fTFQ33w9+KN9NFNeWNzPJCcxO99EShznI+fg55z1rSlj0rKeLg1bvG97b/eJx/usgn8Cw3EkS2d8lvEsZLSyKztLm9a3UlRwp6dOOM8VTi8BXjIGm1OztwEZpGcNsTbd/ZjlvTdls46V0ll4V+LVrDeqNPmkmuY1jWdr6LfDibzSUO/jLZz9TVO38C/Fi3t/s8EF7HFu3bF1GMDduD5+/wBdwDfXms4Y9q6+tQ3/AJlt/X9IfL/dZzknhyXT/Flvo0lv/aLzxhogzNAh3A4dmGcoMbiynBA+8OayvEkemQ6/fRaNI0unpMywOzbtyjuD3Gc4Ppiu3HgP4rC/+3i0uRdeUYfN+3RZ8sjGz7/3fbpVK4+F3xDuJ3nn0UySucsxuock/wDfVdlHMcOpqVTEQelviW/e23p/VpcH0RwtFdv/AMKo8ff9AL/ybh/+Lo/4VR4+/wCgF/5Nw/8AxddX9rYH/n9H/wACX+ZP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5Phb4nVcXqQWcv/ADzeQMcdjlSRWdXOsvpR5pVo/Jp/lcqFCpN2jFs43T4BdahbWrP5YmmSMtjO3cwGf1rr7XRNJvPG1zoUWlXCW+m3E5uJUnd3mhhDZUr/AH2KjG3GN3ANS/8ACr9c/wCfq0/WtK48HeOLi0ktJ/EBkt5FCyRtKxVwMYDev3R19K8zE59gKj/d4hLRr7WnnotfRm8cHXW8H9xG3hPQLCe9m1GMR2K6naKj3Nw0RitJo2kbAyCZFAwARng5HasZNG0W78MNd6Si3lxbqzXiyTtHcRL5uFlVMbXi2lQe4JNa03gLxdNYR6fNrCSWke3ZC0jFF27sYHtvb/vo05PAvjBbD+z11pRa7dvlCRtu3dux9M846ZrlhnGESTeKTd1/NayVu3Xe2iuV9Ur/APPt/cW7jwd4b/tqaGOIeRbahfWr7J5doENsZUEhPzbsjnZkEZ715pqP2c3jm1+zmHjb5BkKdBnHmfN19a9Ik8J+PJLlLmTxGzTRs7K5lbILjax+pHBPpWfdfDfxHdTtPcX1tLK2NzHOTgYrTBZ3gqLvVxKlpbeW935Clg672pv7jz+kY4Un2rvP+FX65/z9Wn60H4X65/z9Wn616P8ArJlf/P5fj/kR9SxH8j+41bvwT4fn1kafa74RHqdvayNFK7MEe3aUh9/G4leCmQBnPOKzNI8PaNqGkLrQs1hEmnXsy2st0yxLJDLGqsXJDbSJDkE9R+Av3vgvxte+X9q17zvLdZE3StkOowrfUDoe1MuPA/jK4llmn1wSPLCbeRmkb5oiclD/ALJPOPWvHhm+GUUni10/m7O/Trv5Wt1Zp9Urf8+39xZg8F+Hzfvbm2Yp/aqWsm+5ZXSM2qyv5Q/5aMGLbfvbhjGc1k23h/QZNU8JacVi3arFayXIMs3nsJHYMRxsC4H1q83gnxoywK2u5Fu6SQ/vW+R1XarD3AAAPoKkbwf44YwFtfBNuytCd5zGQcjae2CTSjm2GW+LW3eW9nrt8x/VK3/Pt/ccZYadZzeGPEGoSBjPYzWyQEPwA7uGyO/CisSvTk8H+OEklkXXlVpgqy4Y/OFJK5HQ4JP51mn4Ya6SSbq0JJyetelR4iy9OTnXWr0300Stt3V/mZvBV/5H9xwsa75ETONzAZ9Mmu1Hh/S5/Hr+FYdPnWOzuyk92szM8kUSkyEp0ywUkbcY6DdUn/Cr9c/5+rT9a028H+OGtHs28QE27xiJ4/NbDoBgKfUYGOazxOf4Cp/DxCWjX2t3az0Wtuw44Out4P7ikPDGhxa/dWMkYiluobW40q3vppIY2WT78LOPmWQHKruxnByOlV4vB0Z8GX95NZ3kOqD7TcQKxLLFFA6q0bkfLuP73rg/u+BzWnaeC/G1nFHFa695McS7Y0WRtqjcW4H+8SfqTUf/AAgvjD7XDd/20DcQxmKKUytuRDkFQfT5m/M1yLOcMnpil0/m1t8tL6X36lfVK3/Pt/caOo/D3w+L9Y7SW4EEmqx2v+ty8YW3kkkj+pKoQx7P3xXO23h7StU0GG8s7WS2vr+wuZ7WATFkWS3kG4ZbqGjLdTwV464GlL4G8ZSu7ya4GZ51uGYytkyqMK/+8BwDSt4I8ZNqUWpNrgN7DxFP5jb069D26n8zUU83w8UubFptW/m6J76bN2v6ebB4St/z7f3DrTwNpdxc6nZxQ3cjxOunW0iFiPtaQF5Xbsq+ZtTn5fmyDxXmfPcYPpXox8A+LCbc/wBrx5tpWmg+dv3cjMGZl9CSAc+oqtL8M/EE0rzS3ts8jsWdmJJYk5JNdmEz3A0m/aYlSvbv0+XXR+pMsHXe1N/cc1f6faw+DNK1RAwurm8uoZCW4KxiIrgf8DNdJrWkeE7Dx1No80kEFnD5ibhJOxSTywUM5IwE3Hkp2q3F4D8XRac2nR6vEtmxYmHcdmW4Y498D8qnm8H+OJrtLuXxBvuEDASmQ7sMMMCe+RxzUTzzBSf+8q3vbNrd6fZ6bf1Yawdf/n2/uOdt/Dcc3xDtfD91CLOCYqx+z3HnK6eXvDRuRyr44zkjd3xUOmwaPe6Pq2tHRzEumwIwtlunMczSShAST8w2g8gHk46dDu3Hw98U3F8L6bVYpLoFSsxdtwK424PbGBj0xVtvB3jhrpLpvEGZkRkVvMPCscsPTBPJ9aJZ5gml/tC2XWS236fa2u9VutQ+p1/+fb+4fb+CNCS7NvJG8qPqYhLPcFZY4WtEnxGo/wBZIpYjGCTjpXOW9r4dGgeH9QvtNeOO9vpoLuSGWRnWOIxcopJG4hzng+wraXwL4wVlZdbAZbk3YbzWyJv+emf73vTR4B8WDyNurxr9nmaeHEjDy5GILMvoSQOfYVlTzfCL48Xf/wACXRrt3afyG8JX/wCfb+45fxrpcWmXFq1rFam0uIWkgubW5aWG4UMRuXd8ykdCpJ5FfUvgj/kS9D/7B1v/AOi1rwDUfh94q1B0e+1SG4ZF2pvYnaMk4A7ckmvoPwhE9v4V0q2kHzwWkUTe5VQpP6V4fEeY4fFYalTp1FOSbva/6lU6FSm25RaRwX7S/wDyIVp/2Eo//RclfOtfUHxu0G68Q+Erexs5I0kS9SUl+mAjj+teNf8ACr9c/wCfq0/WvT4bznA4TAqnWqKMrvTUmphq1SXNCLaMW7stN07QdHmksJL251S3mmL+eyGIiRo1VQODgruOQc5xx1rsG8BaXDqmlW8lvcmNDNbah5rsiyTpamYMrf3dwdcrkfJ15qHTvBPjTToRDYa6LWMMXCxSsu1iACR6E4GcdcU218D+MrWS4kttcEL3L75ykrAyNhhlvU/O3/fRrqrZ1hZ35MUl8X82t9umnKtrbsFhK3/Pt/cZ+naV4TvL77LHNafbZbO3McUl1ILT7SXIkiEo5yV27SSRktnoKnXwvpK6EDc2b2+otbanK0LTuZke2ZtoHAjIXGGzgnHHNS6b4B8Waaztp+rRWxcAP5bEBsHIyPY9KmPgvxqbN7M69m3ffujMrEHecv8A99Hr60qmcYTm9zFaebl2a7bXs7dbbgsJX/59v7jmviFpulaTrDafpq26+UIywEkrSjdGrfPuGzqTjbXM16PqXgPxdqQT+0NYiutn3TIxJHGOv04qn/wq/XP+fq0/Wu7DcQZdTpRjUrptbvV/oRLBYhvSD+44Su58JeHdG1Hw/YzXce66vJ76MYlcSEQwB18sD5M5PO/jFO/4Vfrn/P1afrV608D+MrSyNla62sNsSx8tJCBlhhvpkcH1qMXn+AqwUaeIUX8+z8u+o44OunrB/cZw8N6S0ctl5UonttLs9Qa680/vTM0e6Pb0AxLgEc5TvnA2bzwdoEWqyw/ZkVY59TjRVu2aNkt4g0ZkfPyPuzuXI45x3qqfAni82MVj/bK/ZYmDRxeY21SCSMD2JJHpk08eCfGgNwRruPtLvJP+9b94zqVdj7kEg+oNcU83wz2xa6/zdrdu+tumyK+qVv8An2/uKup+HdA0/Tb68kjt45IhYDE88zQq80Lu4Ro8lxlRtbJHXmqNn4f0uXxp4U0pkk+zanZ2k1yvmHJaQHdg9ulbcHg3xtBbi3i14LCEVBH5hK7VztGD6bmx6ZNIvgzxsq2qrrwH2Tb9nxIcxbfu7T1GO1VHOcLFNfWk7rvLta+3fUPqlb/n2/uPMzjccHIBor0K9+HXia9n8671C2mkxt3NnOKg/wCFX65/z9Wn616i4kyy2tZfj/kZ/UsR/I/uMZ7PTNP8M6Tf3Fi9/NqZuM4maMxCNtihMcE5+Y5B9Md66HUvCGi6VbaNcajHfxxRXEUGsOqthjJEJAU7EKdyHbnpng4FTaf4H8ZafEYbDW1toyxYrHIwG4jBI9DjjIpYfA/jOG6uLqHXPLnuZBLPIsrBpHDbgzHud3P1rzqmdYSUvdxKW/8ANrd6dLKyem93ZlrB1/8An2/uINM8I6e/iAyX1kJtIhsVuN+m3EkyXYeTy1aPguMEnI5wUPQGremeAdK+yvFfPKb62uNRWVfM2iaKCP5WGOhDNGcDqCfSor3wN4wvYGt7vWkmhbbmNnO35c7eOnG5v++jT5PBnjaSSKR9fLPCrLExlbKBkCMB6ZQBT7ACsJ5vQlti0v8AwLtp07vX5dhrCVv+fb+4zRoOg2xuIbu3mddOsLLULi4EzAzrK0fmJtHCjEvBHPyd88W4/A1laapDp98k87ve3UxMbHc1jbr2C5+aRiB/eGOAc0svgHxbLp0emyawj2ceNkBkYouM449tzY9Mmnz+BvGM6lZtbWQG2W0IaRjmFTlY/wDdBAOKt5xhemLX/k3aya001u7bdNg+qVv+fb+45DxtpMejeI57S3SRLZ1Se3WTO4RyKGAOecjOOeeOcUeF9Ptb+DW3ulYmz0qW6hw2MSK6AE+owx4rp5/hx4luEgjn1GCVYI/KhDMSETJO0egySfxq3p3wx8Z6dK8thqENtI6GN2jkxuUkEqfUcDj2rt/t/AewUPrC5lbXXW3y6mbwtZPWDOYk0/SofAVhqjiAX13Ncx5lkl3ER7Nvlhflz8xzu46VL410nS7XT4dS0GKObTZJvLS5W4YyK2wHyp42+5J1OV4IzxXUP8O/Hclo9m+rRtbyMzNEX+UlvvHHbOBnFN1D4ceOdQiSK+1VLlEbcqySkjdjGfc4AGaxhneCVRSeIW7b1ls9la3T7v0Hh6lvhME6HpX/AAkmleGPs0vmXsdmz34mO5TMEZjs+7tAbaB6jOe1XtH8O6HqUQ1AWRto1OoxG3e6bYWt4hIjs5wR97DduM8dK0P+Fc+OvsA0/wDtZfsqqFEXnHaAG3AfTdzj1p9x8PvH1xcfaJ9a8yXynh3tMc7HzvX6Nk59c1lPOMK1ZYlL/wAC7PXbrpp0tpuNUKn8hkz6Hodrfavbvpiymz0SPUR/pMm0TMItyKwbDx/OSDzn1rO1LSdJl8ILqujwRzNFFEb7Nw4ntZGYgloz8rRE4CsOeRk10X/CtfG2wx/2om02/wBlI808w5z5f+7kA49qdL8OPHMunrp8mrK9ooVRCZTtwDkD6A9B2qoZxg48r+s3s11lst9Ldd/zuDoVP5Dy+ivQ/wDhUXiX/ntaf99UV6f+seWf8/l+P+Rn9Wq/ys9Ol1zXZPi7BoEWrXNrpcVlaTNFHFbFGZ/NyrmT9582xVHl5IJ5xWN4Y8c6002ga1qXiayuoNXkuReaOtvGp09I45H3Bh8/yeWFbfnJftxXpP8AYml3d1a6pc6DpdxfwonlXUsKNMmORhyuRj2NUdX8E+GtUvVvbvw3pn2oTCZ541CSSnkFZGVQXVgSGVshgcEV+ISoVr3jLr3fl/XzPtaGaZdyKnVo/ZSbUY3ulJN692073TXLbueX23xS1y8iktG1iKzn1O7tXtJjY7Dp8UtysUkJMihZGRGRt3IyzdgK0IfFHii6toILbxxbHU11O5s7eI2luEu4obhlM87H7qbAB+7wSTgZJ49V1PSbDVI0j1LRdNvUjBVFuI1kCgjBADKcZwKpS+EvDUywLL4R0CRbddkIa0jIjXJOF+TgZJOB3JqPq1frO/3o6f7cyxpcuG5Xe+0JdLJaxWm11p1d76nkV14/8WRWSXieKrdn1BLsi3+yw5szHfRQIqcfeZHOPNO3OCSBk16J8NfEeo3ngi+1TWJrjU7iyvLiIrDbo1yVRuEZYvkaTH/PPIII5zmt7/hG9D8y7k/4RnRd96CLtvs6ZnBOTvOz5ueec1d02yh0yzSz03TbKytkzshtwI0XJycKqgDmro4erCfNKd1bzOXMc3wGJw/s6WHUZc172itO10r6bedrvW5yvxD1jUo08MRabrMnh9NVvTHPcS28ZeNPs8kgUrKCFO5VB79q4m2+I3iSG60K9utRtrrSoIbl9Vlitl23EEd4tt9qXGSoCsJCFyCAQB3HrmsaVY6xbrb6vo2najCjb1jukWVVbGMgMpGeTSHSbExCI6LppjFsbQIY1wIDjMWNv3DgfL04HFOpQqyk3GVvv8v6+Zng81wNGhGnVoKTV76R2fN1te9mrdnFNankNp428VX0OsT6h4m/sUma3k0y0hsoHmdZ0ZooAZOPugMzN06naARXqnhm/wBWl04RaqtjNdQWUDyXFrOHWeVkJchAMquRwe4PbFP1Hw5ompMW1Dw1o14xxkz26SE4GB1TsOPpVuw0+208n7BpVjaZjSM+SoTKIMIvC9FBIA7dqqjRqQfvSuRmOZYPFU7UqKg9NklbRLdWb2fxX3+Z5n4b8daxFoWk61c6vaeIbzXZo4o9Hi8q3NjI5bChxlsKRsbfk5wcjoaeo/EDXbLX4blkaZbe41WKawlvYoYz5K2xCiTaM7d77cgsc/l6hFoWkxXUl1F4f0mO4lmWeSVYUDvKM4cnbksMnB68mm3nh/R71WW88O6Pch3eRhLAj7mbaWY5Tqdq5PfaPSs3h63LZTOuOb5Z7Zzlhrp37LRppJJWWl91Zu127nJn4mTS2mp39noMX2DT7W2uJLi61BYRmeGOVEwEY5/eY4zyBjOap+HfiZquteJ9Jt4dEt4NOurG7knV7seassE3ltsyBvHTAwCd2eNpz6A+mWckV1E+kae0d2oW5UopEwC7QHG35gFAHPbiq8fh7SIoLeGDw/pUCWu82wiiVPILD5jHhfkJzyRirdKvde/p/wAH/I5o47KlTkvq3vPRO7f2bX335tfQ4ST4uXCaINVHhctFNNawWpF4dskk0TSlC3l8FFXDABvmIHTmuk13xs2m+D9G1xdIdrjVpYIYrSe4WARvIpbDuQQuAp7dcUzQvh9oulwS20loup20kEVube98t4tsZYqxQRgM/wAxy7AscDmugn0mwn0pNJn0XTZdPRVVLV41aFQv3QEK4AGBjjilThiOV80tR4vE5OqsfY0Xyp66y1VttXff09V08x8L/E+8tLPQ9NudNudXu9QmuZJZxcDdFF9ukhTbgEPtA9VG1eCa3tI8WXWkfDC98R6gsmpy2+q3MG1pQhK/b2hUbiMAKpHXsK6mbw7oswthN4b0aQWjs9sGt0PksW3Ep8nyktySO/NM17w7Z6v4fm0OS0jtbOaZZnW2YJ86yiUn7uOWGTxzk9zmlGjXin719LL10Lr5jldecbUOVOalLX7PNK6Wumjtpbb5nD6h8YGtLCJh4aae+N9cWj28N8rp+5jSRikiqd5IkQAYAznJGMnfi+IVq+sJpf2ELO+uLpOw3I3gG28/ztuM4/hx69+1bU3hrQptOj02bwxokllHIZEtmtozErnqwXZgE5PPvU/9i6Z/aA1H+wdL+2qVIuPKXzAVBC/NtzwCQPQGqVPEJ6z7dPvMqmLyiUbRw7TtL7T3b93rsl0/FnEfEPxveW/iA+G9NgNu1te6YJ7z7WqORNcoCix9WUpuBIPGemOaq2vxSksYNGju7MX/ANvuZI5JGukWeMfbXt1PlrHgqMLySucHqQTXoV5o+nXl+l/d6HplxeRhQk8sStIoVgygMVyMMAR7jNRTeH9Hma2abw5o8htXaS2LQIfJZm3Fk+T5SW5JHfmlKjX5nJT/AKuXSzHK1QhSqYdu2rd9W+Wz1vfV2dtl27+b+H/iVcafpF9a61ay3vlRatcpcx3ymV1t7hx5ZQcx4VlCsTzjpU3hf4geIJ9R8KaWdLHkXktzbXU19dr5snleXtdG2ru+WQfwgscjjGT6JBoWkwTTTw+H9JilnRo5nSFA0iMSWViF5BJJIPUk0y28O6LawQQW3hvRoIref7TCkduirHL/AM9FAThuB8w54qVQrq3v7f8AANama5VLnaw2srvd21Ulor6WbT7O3Q5LwJ4+vNXuNE0o2YuZbqxF5dXdxdxxOqtLKihY1UeYcxHOMYBHWvR6yE0PSo57SdPD+krLZAi1kEKBoAc5CHb8ucnpjrWluuP+eMf/AH8P+FdNGM4xtN3PHzKvhq9Xnw1PkWunzf6W2S/Vy0VFuuP+eMf/AH8P+FG64/54x/8Afw/4VqeeS0VFuuP+eMf/AH8P+FG64/54x/8Afw/4UAS0VFuuP+eMf/fw/wCFG64/54x/9/D/AIUAS0VFuuP+eMf/AH8P+FG64/54x/8Afw/4UAS0VFuuP+eMf/fw/wCFG64/54x/9/D/AIUAS0VFuuP+eMf/AH8P+FG64/54x/8Afw/4UAS0VFuuP+eMf/fw/wCFG64/54x/9/D/AIUAS0VFuuP+eMf/AH8P+FG64/54x/8Afw/4UAS0VFuuP+eMf/fw/wCFG64/54x/9/D/AIUAS0VFuuP+eMf/AH8P+FG64/54x/8Afw/4UAS0VFuuP+eMf/fw/wCFG64/54x/9/D/AIUAS1y3if8A5Cn/AGzX+tdJuuP+eMf/AH8P+Fc74gtNQuNQ8yJbYLsA+aQ5/lUT2OrCVoUanNN2Rk1y/wAUP7QbwsIdO8Q2fh+Sa8t45L65lMYSMyruVWHR2Hyjp16jrXXf2bqnpaf9/G/wpsmk6jMhjkisZEbgqzEg/htrJI9GWY4aSa5vzPDdD8YT31z4B1O31u7t5NSuli1LTn1E3HlQ+TcsGMbDJjcxh/OZiygKBkVrXXitrr4ivdeFdbutYsLSwe6vIIrlZ4bl5Il+z20ESDcSOJmkUMQrYJO7A9abQ70/MbWwBVPLDAkFV/ughcgfSorHwzLZRwrZ6bpkCwoI4iikFVAwADtz04qjFY2jtz/gziPgNq+o658MNP1DVr6a+vjcXcc1xLGyFylzKowG5ACgADnGMdQa7qpV0rUoxsWOyQD+EMwH/oNL/Zuqelp/38b/AAqWjaGY4eMUnL8yGipJbHU44y7LaYHpI3+FV/Lvv7lv/wB9n/Ck9AeaYVby/MkrxTxV4k8S6j8RvE2gW3iBvDVqmk2wtZr2OSCKEfbfLkmDkY3uNyowOD8oz1x7P5d9/ct/++z/AIUj2d3JkyWto+9dp3ZO4en3eR7UJpGVTM8LNWU/zPHLnxu154D8JpHq0mmXN7rscF+Bfs0xshdTQtMJXO9Y3aNcPngMF3HvU+GfjbxPq3if4cWerXOoCG90C4kujJauq3s4jicSltu1goYDI6Nuz1FezNpG6685tOsGl8kW/IJxGDu2AYwBnB/Aegqx9mvBtb7PajYNqnJ+Ueg44p8yM/7Qw90/afgyWio/Lvv7lv8A99n/AAo8u+/uW/8A32f8Km67nR/a2E/n/Mkop8dlqUiBgtrg+rt/hTvsGp+lp/38b/Cq5WdCxdKSun+B5/8AGm61Kz0C0ubDxBZ6NHBNJcXAmuXge8WOCRxBGykHLMozyDgHFcZ8N/iNPfeLHk8RTXOn2vl3RjSS+/dWltDb2sublHXIP71sTbgWO4EYxj3CXSb64Ty5oLGVc52uSwz9CtQ3nh+e8guIrqz0+RLmMxTZLAyIRgqSFyR7VSWhjOrFy5lL8GfPCeKvFV94pvbaLxW8Fq15O0yy3qwh4ItVjiEQY4Fs7REomD+8B3Eqa9e+Dt5rOofDPRLzxA1w2pSQuZWuFxIyiRghb1JQKc9+veusGiXW11Fnp22QBXABw4HQH5ecVN/Z+pjjbaDHbe3+FDTY6dWEZXcn+JFRUv2DU/S0/wC/jf4UfYNT9LT/AL+N/hU8rNvrVP8ApEVKOtSfYNT9LT/v43+FH2DU/S0/7+N/hRysPrNP+kfNmo+LPEljeR6NL4qj1G4uLyK4udRstTkS0CSG9/0Xec/ZwhgTlRk4CEc7q6zX/FYuPglZ3zeL2tvEsGgpePH9sWzmlnazaRTIihjuwGkWMEBiuCcV7EdDumV1NnpzLKdzjBIc+p+Xk1F/wjspuZ5zY6c80+zzWbLFtgIXqvbJx6ZPqaqxzKpFX978GeSfCTxpq2ueNZbLWp7uS4k+2pGqShI0igaAKZrfb+6dvMyrK3zZfIwFx7BTl0q+WV5lhsRI+A7gnc2PU7eaf9g1P0tP+/jf4UnFs2p14RVm7/IirsdE/wCQVb/7lcn9g1P0tP8Av43+FdTpIuo9NgjeKIsF5xIcfyqoKzOTH1ozgku5B4q/5Byf9dR/I1zFdN4iivLixVIo4AwkB+aQ46H2rn/7N1T0tP8Av43+FKa1FhMbRpU+WbsyFjhSR1xXzLafETxBqWkaYL3WdQsbm7iF1qU0N8BArNZXskcanaGt3EsKbotxHCDuc/UH9m6p6Wn/AH8b/CojoN4yNGbLTikjb2XBwx9SNvJ96S0Lq46hO1p/gzxTx/4+1a2+DWk3FhqE41022nS6vcW8LM9oZBA7K4Qfunk8zgNjILY7Cuk8I+JdV1T43eJtJujewadb6VBJZWk1tJGq4nmRpDuABL7QQRwVwBnaTXokfh65W4uZltNPMt0VadizEybRhc5XsBwO3Pqan/srUg/meXZBiMbtzZI9M7aBLG0OZNz/AAZFRU39m6p6Wn/fxv8ACj+zdU9LT/v43+FKxv8A2lhv5vzIaKY0V+rFSltwcffP+FJ5d9/ct/8Avs/4VOncj+1sJ/P+Z5r8aNY1PRNT0zU4dZhSxtYd0mjxXkkF1qDvcQxAoUPzBFcnHPJGQQarfDjxLNZ+ItX0zxJ4nsdTcxR3P9pQXztaxyT3c0SWqI52qylFAAAJzgg9T6i9pdTMjPa2khjO5C2SVPqPl4NQXOkm4TbPp9iymZJyDkBpFO5WPHJBAPPeq5lYweY4bn5lU/BngHiPxF4kS71+DQvGk95ptkgltduqq0t272E7RmKYhdz+YqSNAvAwAobOK9+8OyXk3h7TZtRVlvXs4WuQybSJSgL5HY5zx2qb+z51Gz7DZAF/M24/j/vfd6+9SeXff3Lf/vs/4UOSY6WY4WDbdT8ySio/Lvv7lv8A99n/AAqSG21CUnatqMert/hSWp0QzPDTfLGWvzCsfxxqF5pPgrXdV09Q17Z6bcXFupTeDIkTMo29+QOO9bv2DU/S0/7+N/hR9g1P0tP+/jf4U+VmzxNNrf8AA+Xte+IHiH+ypvsOu6nbz2mmXVyJFvxPFPeiKxkjEb7FLrieTMJ3AMWHIAx3vxE8fSWfxBs9PtL95tLtoYfPTT7sRz/azfRQNHjayylVcbojjCsTnO3Hr66HdBEjWy04JG29FAOFb1A28H3qK38PSwM8kNjpwdpmnZ8ksZG6tkrnPAH0AHQCrsc6qLX3vwZ598I/Emra94t8cxao14i2t9bfZbSe3ki+yxPbqwTDgfN3PqTnoRXo1PGmairMwjs1L8sQzAt9fl5p32DU/S0/7+N/hUuLN4YiEVZv8GRj7w+tdBWH9h1Mc7bTj/po3+FTfbtR/wCfe1/7+t/hQvd3OTGYyjG12ateNfELxprOmfFv+xluXgtIo9PSxEdz5eZ7n7SGeWLaRPApiTfypjUZU5Jr1D7dqP8Az72v/f1v8KaZ715VuDYWTSRghZCxLKO+Dt4pqce5wSxtB/aPK/Afiq9h8FeJtHu/GWmT6zaQx29l4gutSkls7y5ksftG9NxOAnzEhP4VztGK47VPE/jWPTpodD8SXF9caTPJYQm31QzS6ndLLYkXSI5Jmi2SSRtGpZQzE7Rnj32WEs9uZNI04G2lM0IyQEkKlSwG3GcMRn3qZHuYxGiaZp6CIlowuRsJ6kfLx+FPniR9ao2+M2m+8cdM0lZX27Uf+fe1/wC/rf4UfbtR/wCfe1/7+t/hS5l3Nfr1D+Y1aKyvt2o/8+9r/wB/W/woo5l3H9eofzHmOua5JH+1Lp+i6l4mu7HTv7P097Sz/t2e1SWZmnyFt0UpcbmWNWDlcDHXOK4/wj8Rv7F1vw3qWsePdfm8Uyzag3i/QtQnYW1pFFDNKwSFlCQlXjiCbOWVm+8Mmvqe1Fx9mixJFjYP4D6fWqur6NZ6v9k/tSysL37Hcx3dt51vv8mZDlJFyeGB6EVscp8pX3j7x1p1kbPxfd+NNCtfEl7ZXtxd3S/Z/sC/bEF5BaSIWZYFtpEIPBHlu2fmqRfF9jLp2l2E3xW8T6ffT6veLo1/carKlummRXriO4l4zds6gIiuSG2/wgMT9b4uP+ekX/fB/wAaMXH/AD0i/wC+D/jQB8ct4q124iulh+JusafqbQai/iJNR1OeKCwePVIEt4gQjfZDJCZEVkXPzZxxXtv7Pmr+JpvhHqWqzRal4gkXUbttGS5vWeS7tgR5YWecKzqTuCvIBkYPAxXrOLj/AJ6Rf98H/GjFx/z0i/74P+NAHkX7QOspaWHgOTX9d1bwhpd7qxXV5bLUXt5IV+xzuI2liPIEoQccEivMbXxl460+fwp4j/trxFf6Vo2lX+p3UM4ZX1PSo9RSFZpIyFDy/ZJPNUnaSQCT1B+q8XH/AD0i/wC+D/jRi4/56Rf98H/GgD5EuPFur2MPiR/iH408TabqF/c2NxptlbatLZQ20t1C8gjaRAWighQruAzz13ttr6H+Gmr3V3pB0/8A4SjTvEjWej2Ekd1DE63EzSQk+fLk7cSFdygYwM5zXaYuP+ekX/fB/wAaMXH/AD0i/wC+D/jQB8v+HfiVd+HPAkOuQ+LtS1Lxdc3EFt4nt/EP2h7DQ5ZJWDu8SqvkhWDRqiMoYEH5torZk+Nvj6bwwmsWGkeHG+zeHbvW7syR3AS5S3vXgHkc5AlRVdd2cbwfmFfQ+Lj/AJ6Rf98H/Go/Nb7R9m+1W3n7N/l4+bbnGcZzjPegaTex4HpnxK+INjqnizTri70K/v4/GVnpmn2k9tMjWtrdMqo7FSN0eDlTyciQnI2gSXHxa8YN8Q7jwPqUXh7eLiTTri1toblbzaLAzNfIWJUQGTKAEE8j5j1r3zFx/wA9Iv8Avg/40YuP+ekX/fB/xoEeDy6v4qsPgf8ABObw9I82qXdzpUUsM928Ed0rWErMkzqGO0lQTlTyBxXlHxG8a+NreyV9W8SX+k3f9oeJlaGDxFc20STRTQCCKOREJmCbnEcbKoYE8rX2fi4/56Rf98H/ABoxcf8APSL/AL4P+NAHzRqvxI8ZR+MLLxJDD4rm0Hw4lnZ6gVtVWxuA8QN/LdfMCssRkTaFGFaJxyGqS58ean9k+Mem+G/G2q61qFjeW0tk6jzZ7SzIgS7aBFUKBFulAwucpk7jkn6Txcf89Iv++D/jRi4/56Rf98H/ABoA4/4N3WgXfhOSTwz4q1jxNpgumWO91K4ed87U3IsrgM6gk884YsuRtwO1qLFx/wA9Iv8Avg/40YuP+ekX/fB/xoAloqLFx/z0i/74P+NGLj/npF/3wf8AGgCWiosXH/PSL/vg/wCNGLj/AJ6Rf98H/GgCWiosXH/PSL/vg/40YuP+ekX/AHwf8aAJaKixcf8APSL/AL4P+NGLj/npF/3wf8aAJaKixcf89Iv++D/jRi4/56Rf98H/ABoAloqLFx/z0i/74P8AjRi4/wCekX/fB/xoAloqLFx/z0i/74P+NGLj/npF/wB8H/GgCWiosXH/AD0i/wC+D/jRi4/56Rf98H/GgCWiosXH/PSL/vg/40YuP+ekX/fB/wAaAJaKixcf89Iv++D/AI0YuP8AnpF/3wf8aAJaKixcf89Iv++D/jRi4/56Rf8AfB/xoAloqLFx/wA9Iv8Avg/40YuP+ekX/fB/xoAloqLFx/z0i/74P+NGLj/npF/3wf8AGgCWiosXH/PSL/vg/wCNGLj/AJ6Rf98H/GgCWs+//wCPj8BVvFx/z0i/74P+Nc74gutQh1HZHPAF2A4MOf61E9gVCdb3YLUv1w3xvbWB4OtF0dpVD6zYJflLdp1FmZ1E3mRrhmj2/eAIJXIyOa2ft+qf8/EH/fj/AOvUF9rlxp9ubm+1SwtIQQDLOojUE9BksBWaKWW4la8v4o8L8FDxRN8QvDWqXmga1pMay2DfZQtw4itFs7wSFJHzsg3+XugbcxZk+YYArpfGOl2/jzWNf13Rf7Q0jTofCyS22p29jOs11cXYJL7EAeUJAgQqPmUyPlScY9Lj8RfavIij1rS5/taM0KLtbz1H3io3fMB3xmnRa5IL3+y4tU00XUUYb7Kqr5iJxg7A2QOnbHSncf1DEb8v4ozPgdZatY+E9QXVYPs8c+t3s+nwqzGOO0eTMQjDYZU6lVIBwegzXeVzdvq17dRCa31CznjJIDxxhlJBwRkN2II+oqT7fqn/AD8Qf9+P/r0mJ5biXry/ijavf+PV/p/WsqoJbzUpEKNcwYPpB/8AXqDN7/z8xf8Afr/69ZyjcwqZRipPSP4ovV4f490K6vPEfinXLPS7u2tbK80uw2W8TobuN7mGe+mZV/1qlCqZ54WQY659ize/8/MX/fr/AOvVPUdYg0xo11LXdNsmkz5YuHWMtjrjcwz1H50Ri0THKcXDXlX3o8qsdaj074P22havo+palrLPcXWn2Fzb3PlNEb6VbZpmUcQqpjYq3RAvy/dqzoWkjTfFnw/tNNudX1O7s41i1a+kguVM8QspArmWT5DDu2jywAd+0k5Bz6nHNI17Kkd7aG7RF80LGPMVTnbu5yB97GffHem2eo/bvNFnq1ldeS5SUQ4fY391sNwfY07Mv+y8V/Lv5o1aKo5vf+fmL/v1/wDXoze/8/MX/fr/AOvUcjM/7Gxf8v4o37T/AI90+lS1m2keotbIy3sIBHT7Pn/2apfJ1L/n/g/8B/8A7KuhLQ9impQgotao89/aEk1pNL0MadA9xp5urg6lCbWW4ilRbOZokkWIh8NKIwCCMMVPauD8B3muaV8Sp/EviHTNd02zgh1C61GGRJ5mtoBaWTRq8hB89AwlEaAblZXJLEmvdNSvTpcSTal4g02wjdtqvchYgx9AWcZNQQ6lZ6lOdNh8SaJezMuTbIY5GK4zkoHJIwc9KomSuzyrxromo3HxA8SXZ1TWG0q6tNEvlaaCaa1cLeyl7XbEuViKBA+ASA25s5NehfBOx1rTfhXoNj4hWZNSigcSpLIXZFMjmNSTzwhQYPIAA4xWs+qQxtdiTxNpKGyx9qDFB9nzwN/z/Jn3xVuD7bcQR3FvqlrNDIoeOSOEMrqRkEENgg+tIcVZ3NCiqXk6l/z/AMH/AID/AP2VRXf9pQReZ9tgbnGPs+P/AGakaq7dkjSpV+8M9M1g/bNS/wCfmD/vz/8AXo+2al/z8Qf9+f8A69K6NPY1P5fy/wAzwPSP+Er1DwPrenar4anvPEF7DbQDULiymDRX095PATIrEoWhiYSecigBWUEFQK3vjzH5ek6V4P8ADcerzLoNlcRzgW88yAvp0wtM7eXkZ0wkgYhH5IJ4r06LxXazRTyxeJNGkjthmd1lQiIE4yxD/KM8c1Lda0NPh+2XWq6ZZxzso86QLGsjEcfMWG44HHsKrmRj9WqW2/L/ADOK+Hv/AAlzfGu4m17TNZtrM+FYIYWuXSSJWSbHLq3zSt8zHIDc8gDr67XNxa1LNezWMOrWEl1AAZYECmSMHoWUNkdR1qf7ZqX/AD8wf9+f/r0m0aQoVEtvy/zN2tey/wCPWP6Vxf2zUv8An5g/78//AF66rSDdSabA7ywlivJ8s/41UWrmGKhOMVzIn1D/AFA/3qoU7X2vY7JWimhVvMAyYiex96wvtOqf8/UH/gP/APZVE2k9zxa0oqWrNs52nHXHH1r5X0y08Vat4PVNasr5dShhimvJJbG8VdRvZLa8RoJ1G5RJE5jcShQpYxg4wpr6N+06p/z9Qf8AgP8A/Xqg/iaFLeW4fxNoywwSeTLIZIwsb/3GO/Ab2PNSpruRGrFdTyX4hat4lj0Lwrof2S/1S80XRXXxBZS2s8y3N/8AYYnt4zLEQxdnEoWVWIV8k5IFb/wbuvE0nxF1ZfEGj3Iml/tB5byaKeN7eNbxRbQOxby5g0R3IwUMqoRk7jXoF1qzaaomutW0yyW4kCh5UWMSuRgDJYbmwB74HtTbXxB9rvJLG11/Sri6h3eZBEUeSPBwcqHyMHg5HBo51YPawtudPRWJ9p1T/n6g/wDAf/7Kj7Tqn/P1B/4D/wD2VLmj3I9pDuOl/wBa/wDvGm1XZL5mLG6iyT/zx/8Ar0nl3v8Az9Rf9+f/AK9ZWXc5nFd/zOL+KWjx6/4g8IaN/Z7utzqJmvL1YyDBawL5rR+YPuGR/LXtuXeAQa4b4LXOoaJq11deJIdWghn0+3tL5riCYh9Sl1K6Qbsj5mKPFl+QFK5OK9qna4t4JJp9Qt4YY1LSPJGFVVHJJJbAA9aqf2hZ3Bs1/t3SZjcnfZjcjecVPWP5vmwe69KpbWNE/d5b/n/keH+KdJ8RL8HvF2qeHtC1K0l13UJmFtZx+XLa2Vu5jgQQkhgzlSzFAxIdiOCu36FjYvGrtG0ZYAlGxlT6HBIyPYkVQe78vUI7CTWbFL2Rd8du20SuozyF3ZI4PIHY1Y8u9/5+ov8Avz/9ek9RSfN1/Ms1a077z/QVmeXe/wDP1F/35/8Ar0+I6hFnbdQ8+sH/ANeiNk73NMLONKqpyeiNysXx62qx+BfED6F539rLpdybHyQDJ5/lN5e0H+LdjHvTvO1L/n6g/wC/H/2VBn1IAk3cAA5JMH/2Vbc8e57LzGg+p4fpumXniXQNH8N3XhuSM3mvQxTaqtrcQ5tUtIp7qQeYWMDu6eSSMB23EbWOa6n4k6jpnifxfo2kaWuoW97aamI73Vjb3SLYpBNHI0cJC7DLKwRN2MeWWJOMZ7hfEdu8ENwviXRmhnk8qGQSIVkf+4p34ZvYc1aa6ubNVVr6ythLLtUGIIHkYk4HzcsTnjqeaftImf12h3/A8+/ZxuPEUsF9H4k0yePUDZWst7fSwTQtNdM8wkidXJRpEAUmRAAQ6jGFFevVz9nqst8ZRZ6xp90YX8uUQhX8tv7rYbg+xqx52pf8/UH/AH4/+ypc8e5ccwoRVrmw33T9Kyab52pf8/UH/fj/AOyqDy73/n6i/wC/P/16zm1LZnn4+vTruPK9izXmHxQ0e61rxzpsOm6dOk9jpN5qb30KMjyTovl2kCyjqRI7OUyPuoeRkV6N5d7/AM/UX/fn/wCvVeW68m9hsZtYsY7qYFord9okkA6lVLZPQ9B2qVp1OKKs73/M8L8G3+u6H8NfFcVnFrVrqF/p9pb6GotZdzaiukq0+wMPlbzUbLHALjqSaW8l8WzeHdHttM8O6jFp1p4vs5JZ7CN41vkWW3JbyppC8cZ3S7tvyFowSVBbPuoZpmeX+0LOU2rsrv5asYWA+YE7vlODz04NV01ezkjt5k8SaS6XTmO3cSoRM+cFUO/5jkgYGTVXNOZXvp+P+RrnqaKreXe/8/UX/fn/AOvR5d7/AM/UX/fn/wCvUW8zHlXf8yzRVby73/n6i/78/wD16KLeYcq7/mYGoaW7/HCz1K90W4urP7HZrb3H9lyzqkoMvKzKwWHBKElg2R6Vy2mSnwrqfh+7vNB12z8TLc3KavfSxSmLUmMcpWJXBKzGSQR7FHpgYPFe1f2zo9rdWul3XiCyt7+ZE8q0kuIllfPA2ofmOe1SW+p6RfalLpdvrllc31ud0tqk0TyxEHqyDlcHHUUpYaLldS1vf8n+h+j0M8rwpKFSi3DkUd2tEpRvts+a7vfVLXQ8PutF8a2NsbbWvDOpXNlq9zbXmrLazteGaWO4V5m2IB5atExXZ38tQOc046LbPZWVhdeDfEsKSahcz2t5Hp9xJJp1n9pdoo4lH+qkYY5P3VAJz8or3GbVNLhtrq5m161jgs38u5keeMLA3HyuTwp5HB9RVY+JPDoFox8V6YBe/wDHqTeQ/v8AnHyf3ueOM81DwVNP4vvt3OmPE2LnFWoW1v7rkteXTvsreVltY8p8TWd3Jrfji1tPD/iae1vbjTpXLW0zpcJDcZuVjY9VKt8qKcEZwK7P4WWepWHgzV003S5NPD6ldS6TaakrwiOEkbAy8si5zxjPfHNdZcanptut21xrlrCLMK10XmjUQA5wXz93ODjOOlS6bdWup2aXmm6tFe2z52TW8iSI2Dg4Zcg81tTw8Y1Obm11/N/5nm4zOa1bCeylStG8dXdptRil82or5N9ziPi3Ym+tPCra1oVzrFpDqHmalbWFtJcD/j2lGQqjcVEhXBPtXEQaF4ss5dB1u00jVhJothdXdrayljIYPtilLRjz+8NszKFO4gjpkce36jdW2m2b3mo6rHZ20eN807pGi5OBliMDmpLV0uraO5tb/wA+CVQ8ckZRldT0IIGCPeiphYzm3fX/AIb/ACHg8/rYXDRpqneKbWt7O/NdW21Umn1aseAzeHtQsY9ZHiLwtquu3upz20/mrZzXEEE0kTNNKUQ/N5e7YAMc8DaCceweCVltrD7FDNrEtvbafaLbpqNp5TL+7PVyAXc4G8H7p44zXQurIpZ7t1UdSQoH8qXypP8An4k/Jf8ACnRwqpSumY5ln1TH0uSpC3z00SWie2i6Nbnlvh7UPiHqen6JBPfavZXl1eypqks+ipGtmBbMwVAVw0fmAAOc5Jxk9K5q6j8baVdx6ppOl6pbX62F9DF9n0kSLI51GV443BGEV12sW64Oc85r227vLa0vbOzuNRMdxeu0dtGQMyMql2A47KpP4VSPiLw8NU/so+KtMGoeb5P2X7XD5u/+7s67vbGazlhlazm7+vp/XzO2hndRScqeFjyvWyjo1eW9lqtba6Ll73OM1q98fx6d4h1GO61ZPI1P7NY2lppkTv5H7o+cNyMzqMuOAx69ccYel6p4+t55fEOs3OpWjyeFml8uew22kdzEJ8+bx+6PCP23bsdAAPX7SeC7My2uppcGCQxSiJ0by3HVWwODyODUstv5sTRSzNJG4KsrIpDA9QRjmreGcnzKb+85qedwpQdKWGhru+VJ2stNvK99/wAzxS/8VfEOXR9+j6hfT3JvB50Y0xZbizhNuGi8yNIs7Xk3ncFI2hQGBzXoXiSXxVcz+GLXSrqawF6ZP7SuY7ISCECBmUkODs+cADPc456VuWemaXoVnO9olrplsAZZ2jijiQADlmIAHAHU9AKgg8ReH59Om1KHxTpstjA4SW5S7hMUbHGAzDgE5HB9aIUXFNTnv59v61HiMxhXlGWHwytG6+FauSsrpKzaesU79Ot2/JtUvvilqth4ht7h9XtTb3McsEdtphVwiXgyIn2gSAxYbbuYttx0JFdBGPGT+JLiPTWvbCLUNQtlm1F9LXe0X9m5Mjqy4BEqqvop+X2r0aW8tIby2spdWijuroMbeFpIw8wUZOxerYHJxVnypP8An4k/Jf8AClHC6/G38/X/ADHVz73XFYaEU07e6ra8qvtrZw0vfW97njl14i+KXk6Ky2uqR3UllbM8MWjh4p7gzssyzsRmECMI3BX7x/CzpPibx1qHiPUo7WTUruxil1aEiLTYhHEIZJFtzHKcB5cqq7W47kfxV615Un/PxJ+S/wCFQ2lhFaI6Wu2BXkaR1jiRQzscsxwOSSSSe5p/VZ3XvsHnuHcJL6rBPW2i6/K+nTz620PG9DvviNqV/wCHNR1WXxDb29rrUkEwGl7HkgeBCrSx7Fym8um/aAo56gGpE1Lx/o9v4dttM0zVYUlu5vtVvHpatBtN+4JchC6ExNvzlQRggkk17N5Un/PxJ+S/4UeVJ/z8Sfkv+FJYNr7bv/w3+RU+Iqcmr4aHKullb7Xl3l+CtYloqLypP+fiT8l/wo8qT/n4k/Jf8K7T5gloqLypP+fiT8l/wo8qT/n4k/Jf8KAJaKi8qT/n4k/Jf8KPKk/5+JPyX/CgCWiovKk/5+JPyX/CjypP+fiT8l/woAloqLypP+fiT8l/wo8qT/n4k/Jf8KAJaKi8qT/n4k/Jf8KPKk/5+JPyX/CgCWiovKk/5+JPyX/CjypP+fiT8l/woAloqLypP+fiT8l/wo8qT/n4k/Jf8KAJaKi8qT/n4k/Jf8KPKk/5+JPyX/CgCWiovKk/5+JPyX/CjypP+fiT8l/woAloqLypP+fiT8l/wo8qT/n4k/Jf8KAJaKi8qT/n4k/Jf8KPKk/5+JPyX/CgCWiovKk/5+JPyX/CjypP+fiT8l/woAlrlvE//IU/7Zr/AFrpPKk/5+JPyX/CuU8UQOdVJ+1TD92vTaPX2qJ7Hbl7aq6LoUq5/wCI41h/A2rxeH7VrnVpbcxWiqVyjuQnmfNwdgYvjvtxWz9nf/n6n/Mf4VV1SeDTbRru7vLwRKQCY4WlPP8AsopP6Vkj2ZSk09PyPK9M8I+IPCvxFgXSdM87w7bmxWMyLC8MVtDZzJKyl/3kc3mlcYI3eY5bOSatra654o8YxeIrPw3caEsOntJpjXMEcZku7iFRJPPIhYgpHiJVKt8wJPAWuw0zxj4V1O5srex8TCaS+Cm1wCBISHKqGK4DERuQpIJCkgYq6+uaQniGHw/Jq11HqU+/yYXgdRLtXc21ym1sLycGqOdRVtNr+Ri/AzRdU8O/DSw0bWLH7FdW9xd/ujP5rbGuZHUlu5IYHuTwTySB29ZeiXtjrWmx6lpOrPeWcjOqTRkbWKOUYDjsysPwq79nf/n6n/Mf4VLN4NqKSX5E9FQfZ3/5+p/zH+FH2d/+fqf8x/hSsVzS/l/Inrj/AIl6NeeIpvD2ipYibSptTWbV5TtKrbxKZBGQeSJJFjXj0wQQSK6n7O//AD9T/mP8K5698WeG7HUZdOvNduLe7iRnMUlvIpZQ6oSmU+f5nVRtzkkYzTRFSTatJfkcl4etPE3hjx/418Ta5pD3kGqLp0cD2Vx5pkbzZYwqIwXaqJIm4f7JI3ljUX7P/hTXvDc16da0x7Mf2XY2YLshHmRNOXSPaTuiHmLtZssdxyTjjvoda0ebQk1yHXGk06Q7UmTnc27ZsChdxfcCu3G7IIxmq1j4o8N32oWun2niMTXF2itbqvSTchkADbdu7YC23O7AzimZpJNP/LqdLRUH2d/+fqf8x/hR9nf/AJ+p/wAx/hU2N+aX8v5HQaf/AMecf0P86nrnU+1IgVb+5CjoMr/hS77z/oIXP/jv+FWmjjlRqNt2KHxg0vVdd8Hf2BpNs0japeW9ndzKVBtrR5B9ok5IP+rDL8pDDfkdKyW02XR/HHiLxjdeH5P7N8P6NFZaFbWyx7pU2eZO0IyArEiOIBsH91wcNitXX9dh0KxN9qur3sFsuS0iwtIEAGSW2IdoAB5OBVbR/Fmm6vftY6Xr9zdTpGkj+XCxVA8YkTL7NoJRlbBOeelO5lKhLm8zh/F/g/UNd8fprkPhTV7GxsYY5EEcVru+1LfwTq6Rh1EqOEaSQOd/YEEkH0X4OeH9Q8K/DPRdB1Zoje20chm8s5UF5XfH4BgPTI4yKgHiLT21PUNMXxJuvNNgW4vYQ6lreNgSGfjjIUnHXHPcVa0vUf7U0y11PT9YnuLO7hSeCVcYkjYAqwyvQgg0cwRw007nVVV1X/j1/wCBCsjfef8AQQuf/Hf8KbILiRdsl9cMM5xlf8KTaNoUqkZJ2H0VB9nf/n6n/Mf4UfZ3/wCfqf8AMf4VFjr5pfy/keOeIvCPie6urnxJHp93FfTeKPMeK28lpV02CCaGBQr5jdWkbzSpH/LTkErmr/iRNZ1f4aT+Frjwdcvr1voiW7TWMFt9nhuJrRgyRbj8iZHlttAKhxjghq62fxt4TguJra48RTw3ERQNBLbSJKd+7btQx7mzsc/KDwrHoK0b3XNFs9Eg1q417GnXEYkgnQiQSoV37lCqSw2gsSBwASeAas5rLW36Hmvwp8G+JNF+IS3upaQbW2hXUdzrIrQL5zWxj8ptxdi3lvu35ClRjGefZ6xrXVdJutbk0W111Z9RitlupLeORWZYmOFc4GAD2/A9K0vs7/8AP1P+Y/wqWa0rxVkvyJ67HRP+QVb/AO5XD/Z3/wCfqf8AMf4V2WhxSDSbYfaZfudwv+FXT3OTMZN01ddQ8R/8eK/9dB/I1z1dBrVm1xaKjXc6jeDldoPQ+1Y/9jr/AM/95+a//E1FSF5HzGIpOU73Kx5BHtXy/o/w28a2SafcT+GLmRbKyjtZYg8RfeLO/i2xDdh4le4iw7Zc7iSTjj6o/sdf+f8AvPzX/wCJrk5/GPgeCS4iuPFl3BNblBLBLbSJKNyu64jMQYjbFI2QDgIScCpjFoiFOUb2Z5H468M+KNZ8K6D4as/Dt7Ld+H/D8ul3c0bxMktxPp8SqilmwYt4Ku2A6/KVIByfSvBGhX8fjfxB4i1iwS2kWO30vS14bFrHGryOpB6SSs3X5v3YySMY6bVNQ8P6bZ6bd3XiK5MOpsFsDApnNyShkHliNGLDYC2QMYqWxuNEvtYm0i01+eW+hQyPCMAhQQGwSuDtJAYAkqSAcGhxdhunJqxcoqx/Y6/8/wDefmv/AMTR/Y6/8/8Aefmv/wATU+z8zL2D7leirH9jr/z/AN5+a/8AxNH9jr/z/wB5+a//ABNHs/MPYPucT8Y9I1DXvhlrek6VaC7vZ4o/Kh3BS22VGOCSBuAUkA8EgA5BIryDTPh54wXxK9y+g3AivdVtrmKeR4g8ccWszXTvMA2EdoXU4QYJ4AFe+eJL/QfDaxPreuX1nHIVVZDAzxglgoBZYyqksQACRnNJ4e1Lw34gu7m10XxM97NbDdKsbAfLvZN6kqA6bo3XcuVypGatRaRrGnKKsmcA63fjD4gaDq0vhPUdM0ixm+2G5e3hMt5dJ5sUO+RX3LFGpZh13eYuBjNeo1z6eKPB8lhFfx+Jr6S2uLkWtvItrKwuJTv+WLEWZP8AVvyuQNvNdLFpUcsSSpqF7tdQy5wDg+xXI+hqXBkSot9SKirH9jr/AM/95+a//E0f2Ov/AD/3n5r/APE0vZ+ZPsH3K9Y3jmxudU8Ea9pllBHPdXemXMEMUjlUkd4mVVJBBAJIGQR9a6H+x1/5/wC8/Nf/AImo7jTIre3knl1C+8uNC7bQGOAMnACkk+wGaPZvuNUGnufLN/8ADXxtPZ6m0fh27kN/ptzYwGZoVmWV7fT0V5FVgqIGt5VDKM4UE5JyfWfHWmTeL9Q8N6lZ6Je/afD3i6JGaWQKv2dG/ezqA21l4UA/eGGGByK6J/GngOMSed4ylgMUrRSpNG0bRMoQuXVowUVRJHlmAUb1yea6HVxpekmz/tPXJ7U3t1HZ2u9l/ezPnYg+XqcGraZq4Tdv+CeUfs9+E/EHhue9bW9Lksh/ZVlZjzGQ/vIpLguke0ndEBIu1my53HJOOPXaz/D1/wCHvEMtxDoviOa8ktgrSqvykKxYK43INyEqwDDKnacHitj+x1/5/wC8/Nf/AImplBtmc6Tk7tleirH9jr/z/wB5/wB9L/8AE0z+yR/z/wB5/wB9L/8AE0vZvuaUsDOrflaIq8i8ceE/EF/8ZbHWbPS5JrD7VpEpnV0EW22e5aUyEnerIJEKBcBi3zBu3sX9kj/n/vP++l/+JrF1vVNB0XUbbT9U1u/tri6kWOAG3dlkds7UV1jKljg/LnPtVKm0bLLq0Nbo8z0vwu2g+EfGPg+bw/qz2PiTXb+GzW0mjaU28lopExeRv4jG43NzuILYBzXEaz8MfGsl7fXkekvdLqjzNEAscTLum0/bHcJvIiQrbSMTG27IHzc4r6A0/W/DV9ZareQeJLhINIGdRadDB9lGzf8AOJEUj5fm+lQx+JfB72Vvef8ACXbIrjUE02ISMI3a6fG2HYyBg5DKcEdCD05qlGRawdZa3RvucuSOmaSpf7JH/P8A3n/fS/8AxNH9kj/n/vP++l/+JqPZPuZ/2XW7oioqX+yR/wA/95/30v8A8TRR7J9w/sut3Rhy6Hrsfxdg1+LSbm60uWytIWljltgisnm5ZxJ+8+XerDy8Ekc5rk4dG8S+GR4YtP8AhCs3Ok3dwo1a0kjkN9JJHKsYYD50V3dCzSYCkDJ7j0S58c+EdO8VWfg+61K8GtzxwstvFa3MiqJSQhaREKICVb7zDoaq6Z8UvhzqWu3Gi2PihZr2BZ2I2ziOQQ/63ypCuyUrzkIzHg+holg4t3Te9+ndP9D6yhxHVpxUJU4tcqj9pXSjKKej3tJ9LeWhwcnw98daWLUrp+k6vFLNbXOoRWsnlvcSwXCzGSUzNhpHDSLkcfdzwBVv/hFfEX2NbC6+H0c1lf39ze3whurUTJG9w7xW25mG1RnLFM8HCkZJHS2Hxl+Ft9pV1qdv4qf7PapDI4ktrqOV0lbbE0cTIHlDNwCisCaV/jH8MEt7O4bxRKIrokK/2W6xERIYz53yfuPnVh+829D6GoWAprZv8P8AI6JcW4uaXPCLd7395O9rLaS20t6Iz5tK8Raf4m8aXunfDu2u4NSEElostzbCK4uInf8Aeuu7PzF9/OD8h6Eium8B6PqFj4KuLOOzk0HVLiaWWSScRT5mfBMuyJtgGeiAjAAHvWZP8XvhnBNfQz+J5YnsVLSb7a6USASLH+6JTE3zui/u92Swx1FdN4O8ReH/ABfo/wDa3h3UZby0EzwMxEsTpIhwyOjgMrD0IB5B71tDDRhK9317ddex52JzqriKXs3CK+HX3nflioq6cmnotdNWZPxD0TVr6x8P3MNhb6/NpV6lxc2chWEXf7tkJUNlAQzBwCcfL1rmDovj4+NbK7tLC80vTPtNpItvbapGtnaQA5uIpIRjzHb5uQCMsMHjI7zxl4k8OeD9IGq+I9UaxtWlWGM5kkeWRjhUREy7sfRQT1Pan+ENf8P+LdFTWfDupm/smdo96tIjI6nDI6NhkYHqrAEelKeGjOV7tFYbO6uHpez5Iy0a1T2bvsmlv5bOzutDy3VPA/j7UvCk1heX+q3M13pUv2mCfU1ZPtSXMbQqvPGYw/PTONx6Vu33h7xxcWmtXFlfazZTrpVtHpNvLqgb995TLMJCCQXBI+c8FvmB4yPSLoQ29tLcSPNsiQu2JGJwBk965nw9468Ja5Y6ddW+pzW41KK0ktVuhJCZTcxtJCilvldyqMSqkkY5xULBQXV/1/w9/U6JcTYmSs4Q3b27uLel7WtFR/w6HNeFfDvi7+3dEvdUt9QW0stXnnjj1DUUup7eBrJo/mcE7syk4AJwDWzr/h/UIvHl34k0vRLW5dNBkjt2/dKXvPNDJ94jnH8R4966vWLvTdH0u41TVb9bKxtozJPcTTlEjUdSxJwBVvyE/vy/9/G/xq44aKjy3e9znq55XqVlV5Yr3eWyvazbeut+vf8AHU83+GXhLxV4T8RD7cNMuLC9syt5LZ7lZrlG3CeXe2Wd97glR2XPQVkzaH8UTqHioreari58z+z2W/jEOPtKNHsy+6NhDuB+VQec5OM+keFNZ0zxNpcmo6Y92YI7u4s28xmU+ZBK0T8Z6bkbB7ik8K61pfiWwub3TJLoxW99c2MnmMynzYJWikxz03KcHuKn6pDlUU2kvPuariLEOvKvOnCUpWveP8ruuvyfkl11Ofj0DxEvgzxroc9xeXxuhcxaQ13dLJI8clsoALk8DzC/3sY+mK49/Auv6vaXLXHhS20mKS20yylsvtELm6EN0kkszbDsxsDAAkscfhXommeLdA1DX7vQ4Zr8XttqEmnspjlKmZII52+YZUDZIuCxGTkDJro/IT+/L/38b/GnPCQnu3/X/Diw/EOJw7bhGN20767q3Zpa8qvpve1jyXwx4E8TWvjDQNX1ZEuP7IumsYZfNUlbCO2mSOQ5Od0jyLuA/ug4GK9fqLyE/vy/9/G/xrP0S+t9VS6McGo2z2ty9tLHdK8bblx8wycMpBVgwJBB9cgaUaMaKaj1OLMszrZjUjUrJXirK2ml2/1NWisLUPEHh+xTUjNqbO2ltEl9FAZJpYDLjywyJluQwPToc9Oa2PIT+9L/AN/G/wAa2POJaKxLrWdMt/Ftj4Xke7/tC+s57yHDNs8uFo1fJzwcypgfWk8Za1pfhPwrqXiTVpLsWGnQNcTmJmZ9g64GeTQBuUVCsKEAh5ef+mjf41xtv8SvAM/jN/B6eIZF1lbprMwyRXCRmcLuMQlZRGz452hiT2oA7iiuDj+Kfw4k8DXnjdfFUZ8P2dybW4u/337uYEDyymN+75l4xyCD0qfRPiL4F1nxSvhjTdelm1RxJ5cZhuESUoMuEkZQjsozlVYkYORwcAHa0VF5Cf3pf+/jf40eQn96X/v43+NAEtFReQn96X/v43+NHkJ/el/7+N/jQBLRUXkJ/el/7+N/jR5Cf3pf+/jf40AS0VF5Cf3pf+/jf40eQn96X/v43+NAEtFReQn96X/v43+NHkJ/el/7+N/jQBLRUXkJ/el/7+N/jR5Cf3pf+/jf40AS0VF5Cf3pf+/jf40eQn96X/v43+NAEtFReQn96X/v43+NHkJ/el/7+N/jQBLRUXkJ/el/7+N/jR5Cf3pf+/jf40AS0VF5Cf3pf+/jf40eQn96X/v43+NAEtFReQn96X/v43+NHkJ/el/7+N/jQBLXLeJ/+Qp/2zX+tdJ5Cf3pf+/jf41zPiOygfUyz+YTsXnzW9/es6jSRpSxccLL2klczawfiHYaxqvgnVtL0GWKHULy3NvHLJIUEauQrsGHIYIWK+4Fb39n2v8Adk/7+t/jQNPtiQAsn/f1v8aw54m7z6k1bkZwNx4Z1VfGWjuNPt38NeHbRV0i3iudoE4iKebJHs6qvyIFPAZj3ADbXw/4l13W77xFqzQaLc3Og29hYxI5nNm0hMl1kfL8xbYoZSuQik4IFTab8RvBOouIrT+0pLiYI1jBsYSX6u8qKYQW5ybebhipwhOOlb2saxoul2WnzTWupyXGoqxtLCON/tcu2MyOBExB3KgJIPPGBkkA1zE/2vSTs4Mzfg94b1Hwj4AsvD+ptZGa2muWUWikRrG88joBn2YfTpzjJ66mx2VrJGsipMAwDAM7qRn1BOQfY07+z7X+7J/39b/Gpc0VHPaUUoqDCij+z7X+7J/39b/Gj+z7X+7J/wB/W/xo5olf2/S/kYVwOp+H/FkeqeMPEGlPZf2zqMVvYaQ8kxAtbVF+Z+VOH3ySvt+6SqZxzXff2fa/3ZP+/rf41xUnxA8ExapdadLNexyQTTW6O4YJcTRSxwyRRndywlmjT5goJbgkZNNSXQl53Sn9hnN6x4N1qbw/4a8LaXoqwWWi3Nvqkk0mqMs08qTPvTzUQfvHDtKZB/ESCBkE3fCPhnxqviHw/deM5oNUTRbBYYJ47zIa5aMia5kRkBZ+TGuDwu5urEDtbvUtHsfClz4l1KG+06ytbeS4uEuw8csSpncCpPXjjnByMEgg1n23ifQ7jV9C05NO1gNrtv8AaNPmIHlvGIllZjiQsoUMoJK4DMBnkU+dELN6N78j/DodPRR/Z9r/AHZP+/rf40f2fa/3ZP8Av63+NTzRNf7fpfyMKKP7Ptf7sn/f1v8AGj+z7X+7J/39b/GjmiH9v0v5Gcz8S9D1DxL4bTQrN4kt7u9t11Eu5UmzWQNKq8EEsF27TwQzCuavfDOt6P44vPFXh/Q7GCKKK/nmhhv5C2sTSpD5QkXadhDRt/eA4I6mvRb+HTrGxuL66Z47e2ieaZ/Mc7UUFmOAc8AGuN0v4heD9SUR2VvrEt8wV009Yma6eNoEnEioHO5fKkRuCW+YDGeKpTRDzmlN35H+Bm+IPh/qGpeIfEt9Zf2dp1vrmj2ttMhi8zzpklmeVZFUrlWEiKW3HIyCCK6v4b6RfeH/AIfeH9C1OSCS90/ToLWZoc7CyIF4zyenXjPXA6A8Xa5onhe3ju9UtNVNmQrTXUMTvFbqZEjBkbIxlnX5RlsZOMA10B0+2BIKyZH/AE1b/Gk5qwRzqjF83IxKKP7Ptf7sn/f1v8aP7Ptf7sn/AH9b/GlzRL/t+l/Iwoo/s+1/uyf9/W/xpRp9sSAFkyf+mrf40c0Q/t+l/IzyjVvAPiG5kl1r/Qp9XfxRJqjxmcqr2q20ttBEHKkgqjq2DkAlwOorJ1XwJ42m0LwxomnJbwT+E9L+y21/FfyW5mnlsWhMilVyBFIEOOQ4JHYrXZWfxE8IXthfX1na6xPb2Vp9vlcKEBtN8qfaAXkA8vdBIOcNwPlwc1peIvFnhXw94ItvF+sG/tNPuY4niidH+0MZF3Knl5yGxkkdgDk8VfOZPNaT05GU9C8J32n/ABKfxNL9jZJ/D8NleTRrtkuLtZdzSMoHIK7ec54AxxXaVhQazo0niz/hGZLPVLa9eOaS3a4jdIrlYSgkaM5yQDIvJABz8pNbv9n2v92T/v63+NS5ouOeUofYYV2Oif8AIKt/9yuO/s+1/uyf9/W/xrrdGto10u3VWlACcDzG/wAauk03oZ1czhi1yRja2pY1D/UD/eqhg+hpPElvG1guWm/1g/5asOx96537LF/en/7/AL/40VJJM8uvUjGdmdGBzyDivFfEnwv8T6no0105sp9ZvNfv9SvVW7eHdFJazWtskcwXeoSMwkr3G9eV4r0f7LF3ecD/AK7v/jXncfxZ8DSW0MyT6tuuWt/ssTny2uEnEhjlTdIFCEQyElipAXkCpU10IjVXS4/xN4I8Taz4StvDn/COaRJqOh6SumaXrf257YwyyWcavcRRqmAFkRRjsACpBBA0vhP4H8X+E/FN9JqGqLLo8z388ka3kki3M9xdCaOURMMRFELq2PvFsnNXPE/ijRPDv9jxaguofa9XkMdpapOBKSqb23bpAoCjAJ3YyygZyKj8PeL/AA7rniGbQrJ9SW7jFwymXeqS/Z5RDNtO4/ckYKcgZ6jI5p86sP2yt/X+Z6Vg+howfQ1zn2WL+9P/AN/3/wAaPssX96f/AL/v/jU88SPbQOjwfQ0YPoa5z7LF/en/AO/7/wCNH2WL+9P/AN/3/wAaOeIe2gQeNPD+oa94k8Jn9z/Yumai2o36M5DySxxn7MAuCGUSMXOcEFEI6V5/8OfAfjDwPdXl3Np+nan9ptrfSzFHdMBIjX1xJLOvyfuY1inB8pcLuVuhOT0HjDxf4c8K38Flqsmo+ZLB9pcw73WGHzo4fMf5vu+ZKgwMnnOMCpPCXijQfFEV/c6S189nYyyRvdNN+7cozKxXa5bHykglRkcjNVzqxarK3Wxxk/wk1r+ztVitfDGiQRtbJb6JYrrM5TSZfsckL3UTFPmLM0fDANhN2dwFe3aLbXVpo1jaXtw11dQW0cc85yTK6qAz888kE8+teQr8XPA7WomQ64ztALpIBG3mPbm3e4E4+fGzyo3bBIbjG3PFegWQs72yt721mmkt7iJZon85xuRgCpwTnkEUOa6hKqutzqcH0NGD6Guc+yxf3p/+/wC/+NWbDT7eUvvM5xjH79/8alSTJjUjJ2NrB9DTX8wIxjUFwDtDdCe2faqX9k2fpP8A+BD/AONVNZj0fR9HvdX1CWeGysbeS5uJPOkbZGilmOAcnAB6VehpoeVax8HtU1T4eaboc5hj1u6tr1NX1WO8OUlvJUln+Qp+/QsoHJV8Rpz1rc8b+FPF/jLxFoOrKthp8Ph7xHHLBBcB5POt43y1yrArh2GF2FegJD4bm5H4+8D/ANiNqtw+qWirqVrpht52YTefcrG8KgByCCkqvwThc55BFbHjDVtH8Ly2K6hp+szR3t1FaRS2z7186V9qJgyBiSeflU4AJ7GqLuVvhloXiGx1PXdd8WWsI1rVpUaSWG8E8ccKbhFbxfIpWNAScnlmdm4ziu4wfQ1w/gXxP4T8ZyTpop1LMdvFdqZ2kQTW8rOscqfMflYxPwcNxyBmup/smz9J/wDwIf8AxqWS7X1L5B9DUNVTpVng8T/+BD/41l/ZIf703/f5/wDGk5KJtRxcMPe6vc365XVtA1DUvidoWt3DQnRtGsbloY953teylU3lSMYWIOAwIILsOhq39kh/vTf9/n/xrlfEHjTwtoXiJdE1K4vopQbcTT5fyLcz+Z5Idt2Ru8p+QCBjkihVEbf2nTl9llGTwl4rtvhNd+F1s9Pude8USag2sXTSF4LaW4jlYSfMh8xFIijAbnbjrtwc+z+FusHw+iXFtpq6gvi+01mAyztPJb20b23moZ2Xc7sLcnnttXOFGOng8TaFJ4Wv/E8y6ra6TZWxu2uJ0kAmt/LEgliwTvUqe3IPBAPFZMnxE8MR6dcahNa+II7ayufs2oOYXK2T5ix5rByvInjICliQSccHD9ohLHw/lZ6tRWCbOIEgtNkf9Nn/AMaT7JD/AHpv+/z/AONL2kR/2rT/AJWb9FYH2SH+9N/3+f8Axoo9pEP7Vp/yswrjwL4qX45W/jzTX0yTS5bCztZ45dUuoJUEfnB28mNfKm+Wb5RIcAjIx1rjX+G/xJ0a18G+FzbaHq3hnQL24itrqykZL0JNBPDHNOjgIEQTkuI2ZjgEDjB9ij+4v0FOrpsK541F8G/iPd2Hh251LUPCcWpeE9P06x0eG3e4aG6FtcwTM08hQMm77MgARTjLGtGP4b/FKO1t7GT/AIQu/wBLudWvNZ1fT5by6jjnuJ7lpVjJERMkMYIIVtu5vvDC4PqlFFgueS638IPGureJdX1fUE8O30U0Esdvbza3qISV3uYZllGQxsynk7gsBI3bR0UEd58Lvh9qPhr4ealoOpa1LDqWrXlxeXF1pszlrV5ccRSTbnYqAPncEk5JHat6iiwXMn4i+Ede1Kw8L3fhvUbSXWfDV8l3bnWNxjvP3LwOJXjGVYrIzblU/MBxivL9E+HXxQm1u91We20Ow1hdb1G5uTJPIbC5hvrWGLfblB5haMQgFZFXLEnIFezUUWC54/YfBLxjaeMvBmrLf+HVg0XSLOyvp4nlS5naKzeCRSdh8xGYoRkpwoBUnk07v9n3xBcaRpcd1N4d1KfS4tDWK2upZxBKbO1lhuFLKuVVzIrKQCTswQM17ZRRYLnjHjD4B+JPEXjDxteSXXhy20vX7G7hgEJlR3mkeGSF54wuCUeNiW3tktkKv3a7rx18O9X174PaN4SsLXQbK4sLi0mn037RONPnjibLW5cDzPLPqVJ4HHcdbRRYLniV98BPGEg8LmPUtIK6Td3s8kEd/cQiFptQ+0pLC5jdt4TCHOD23kV3+ofDfXZ/g94t8G2+p2dvqGs6nqF5bzK8giEc9406xuQAwBRtjYBxk43Dr11FFgueT+Hvgr4msXDNJ4as4WvdRuGsoHuJrZEuNLitI48OAzqrxkkFl+XGCDwOOv8A4S+MvDngiy0LUoba7iu9bupnj0xJ7qzs4ZNNaHc0aw7lbzAWQrEwV2BJ719E0DrRYLnk3hT4Q30+oaR4wtbVdFuY9W0u+tbe7nkW6s7GKxhgntnCDZ5jtGc4GGHUjoMfQPgH4007QPEdhLeeHzNqOi/2b5kGoXif2lP9pWT7XdEqdrhQw2qHDb2UnaTn3GiiwXPI7r4Fa1FdeKJNMPhqCTXNN02FbqMzwyQTW7W/mxqmGAhfyCwO4sDtXpk13fws8C6p4V8ZeLtW1KHR511i/muoNQhmma8kjeZ3SGZXGxVjVgi7SeF6DpXQ0UWC54la/APxjHFrsf8Aa2h29xfaXqtkuow3Fybi6kuriGVJZwwwp2xmNtpPGOX6DrdK+FWv2/7O3iD4ctNptvqOpJcrb7bySa1g80ggBjEhVc5+UJgZ4zXoFFFgucH4X+GHiXSf2g9Q8etc6HDo1ylypjszJHcT+YItvmpt2sVZHO4uc7shV6VXX4Y+NZ/GN1Hc3vh6LwvL4xTxT5kbSvfF4xGUh2FRGoLRrltxOCcCvRKKLBc8Qj/Z017/AIRs6S+uaaIpNDuUnt1L+XJqvlTwW0+7ZuEaw3DBgO6Kdp616D4N8J+P7X4jRav4mj8L3mk2UBtNMaC6nM9jDs25SJownmSEDe5bO35RwMHrqKLBc6aiuZoosFzpqK5miiwXOmormaKLBc6aiuZoosFzpqK5miiwXOmormaKLBc6aiuZoosFzpqK5miiwXOmormaKLBc6aiuZoosFzpqK5miiwXOmrm/ETKupEMyg7B1P1ptcj4r/wCQsf8Armv9aicOZWM6tP2seW5v+ZH/AM9E/wC+hQJIwc+Yv/fVcXRWPsPM5/qK/mOS1P4L2l5qA1QXujxXcVyjx2y2bfYXjT7TgNEzkqxN0xO0hcoCFGTUviT4Y6zr2kaVod14g06W00LT/sdhcXVsZJZmks3gmmf5/vqxR0PBBU57NXUUVfs33NPq0v5vwOs02NbPTrWza7Nw0EKRGaRsvIVUDc3ucZP1qx5kf/PRP++hXF0VPsPMz+pf3jtPMj/56J/30KPMj/56J/30K4uil7DzD6iv5jtPMj/56J/30K8q8W/COy8Q61d6tLe6ZbzGfzreOK2byZc3ME7i4QuQxJt1Usm3cGJIJroaKao22ZUcI47SMYfD/VpPBn/CEXHiKJdJWymcXEUQ3i7kmkdECuWBt0VwAmARsTDdQNvwb4NbQ9ZstSvNYTUHsfD1rott+7CFBGd0r8HB3kR4GMqExk5NNop+y8xvCt/a/A7TzI/+eif99CjzI/8Anon/AH0K4uip9h5kfUV/Mdp5kf8Az0T/AL6FHmR/89E/76FcXRR7DzD6iv5jr7tYri0mt2aEiWNkIkUOpyMcqfvD1HfpXjGo/AyC5U3MGs6fa380U0Mipbu1vAHtooFkt1Zy8boIgy5YgE4GABXcUVSpW2ZUcI47SKut+GfE2vazYyanqmjSaRpOo/arOzkik3TlFTyZJmWT5mVvMYL0JKEjK4rvjJH/AM9F/wC+hXF0UnR8xPB3+0dp5kf/AD0T/voUeZH/AM9E/wC+hXF0UvYeYvqK/mO08yP/AJ6J/wB9CgSRgg+Yv/fVcXRR7DzD6iv5jAl+E1tNDqqnUrC1/tRrW3uYbOBo4Hs4bprhkCFyY3feVJQhR1A5NdH480DVvF+g+KPDc9/p9np9/bwxafMIt0kTfelLjd8wyFC42n73XgmOiq9k+5f1V/zfgWNB8O31n491nxRqWoadevfr5Fuyo6SW1spzHCoLFcZyzNjLMc8AAV1nmR/89E/76FcXRSdG/Ul4O/2jtPMj/wCeif8AfQrqtHIOmQEEEba8hr1Twj/yLVj/ANcv6mqhT5Xe5pSw/sne47xIyrYKWIA8wdT7Gud8yP8A56J/30KvfEn/AJAMX/Xyv/oLV57ROlzO9xVcN7SXNc7TzI/+eifmK8sg+Fi2kGpzWVx4djvr+BbQq2ns1tBCsc6BoUMhaGT9+xO1tuBtAAJNb9FSqNupKwjW0jH1jwJrWp+EpPCLaloP9m2+lppNld3Nh5l2sLWqxSyBg/yPvGR2I4I4DHV8KeA7PRfGc3iZrm084Ws1pDHaxmJWSWVJHeRSzAyZjXLJtDZYkZPD6Kfsn3H9Vdrc34HaeZH/AM9E/wC+hR5kf/PRP++hXF0VPsPMj6iv5jtPMj/56J/30KPMj/56J/30K4uij2HmH1FfzC/EjwRZ+NJrSO6uLOG3RPLmlWNhdBRLHLiOQNgKTGAVdWHRhyKz7Xwfrel67f65puoaFFc3lvbaasNrYm3hjtVuZZZJNofiXZKwBHG4A4OcC/RVey8y1hXa3N+BwA+BU66V9k/4SbT2xAtv5TWRMEmLOW2+0Ou/m4zJ5m7+8o+te1aXCljpdpYm6NwbaCOEyyN80m1Qu4+5xk/WuUoodJvdilhHLeX4HaeZH/z0T/voVc0uWIGTMiDp1YV5/TW7UlRs9wjg+V3ueoebD/z2j/77FVtVigvtLu7FpLRhcQPCROgljO5SPmQkbl55XIyOK82oq/ZmnsfMzrv4J2s+jNFD4mOn30uqW+oSLbKr2qGJrb5Y0l3uPltVwS5wWIOV+Wuxk0HVtY8ZaTrmvalp32TRL++msbWCPDOskaxQO7bj8yqZ8jo29ThSMDn6KfJ5lezfc3Phz4GsvCWrapq32mwFzfwQ2xhsUaG2SKJpGUrGztsJMrZCnaMDAHNdt5sP/PaP/vsV5bRS5BOjfqeotLDtP76Pp/fFY3mR/wDPRP8AvoVxFPqZUr9TOeF5+p2nmR/89E/76FcF8Qfh5Y+Mtbiu7y8tbWFFiYyQRFbovH5mwM+7Y6ZkzhlyMHB+bizRSVG3UmOD5XdSOW034X6tpfgnU/CVrrunfZNbhSyvjHbFY7eBLD7P5kSb/wDWvIqOx6HJ+tWLr4Y6pdaFqWly+IdJUarqi6lcyrYsZLaVRbqjW7F8qwSAjJzzIeQBg9DRVezfcv6s/wCb8DtWljLE70GT/eFJ5kf/AD0T/voVxdFR7DzM/qK/mO08yP8A56J/30KK4uij2HmH1FfzH//Z">
            <a:extLst>
              <a:ext uri="{FF2B5EF4-FFF2-40B4-BE49-F238E27FC236}">
                <a16:creationId xmlns:a16="http://schemas.microsoft.com/office/drawing/2014/main" id="{6C4EA2AA-2577-4803-9BD4-1F678751F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0" name="AutoShape 20" descr="data:image/jpg;base64,%20/9j/4AAQSkZJRgABAQEAYABgAAD/2wBDAAUDBAQEAwUEBAQFBQUGBwwIBwcHBw8LCwkMEQ8SEhEPERETFhwXExQaFRERGCEYGh0dHx8fExciJCIeJBweHx7/2wBDAQUFBQcGBw4ICA4eFBEUHh4eHh4eHh4eHh4eHh4eHh4eHh4eHh4eHh4eHh4eHh4eHh4eHh4eHh4eHh4eHh4eHh7/wAARCABL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sRMMZOwfwD0qT7Pb/88Iv++BXKL8R/BFsot5/ENsksX7t1Kv8AKw4I6etL/wALN8B/9DJa/wDfD/8AxNdqy3GPVUpf+Av/ACJ549zqvs9v/wA8Iv8AvgUfZ7f/AJ4Rf98CuV/4Wb4D/wChktf++H/+Jo/4Wb4D/wChktf++H/+Jp/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Ps9v/AM8Iv++BXK/8LN8B/wDQyWv/AHw//wATR/ws3wH/ANDJa/8AfD//ABNH9m43/nzL/wABf+Qc8e51X2e3/wCeEX/fAo+z2/8Azwi/74Fcr/ws3wH/ANDJa/8AfD//ABNH/CzfAf8A0Mlr/wB8P/8AE0f2bjf+fMv/AAF/5Bzx7nVfZ7f/AJ4Rf98Cj7Pb/wDPCL/vgVyv/CzfAf8A0Mlr/wB8P/8AE0f8LN8B/wDQyWv/AHw//wATR/ZuN/58y/8AAX/kHPHudV9nt/8AnhF/3wK+d/2gL28s/iE0NpeXNvF9jiOyKVkXOW5wDXr3/CzfAf8A0Mlr/wB8P/8AE14V8bdZ0zXfHDX+kXiXdt9ljTzEBA3Atkc/UV9JwrgK9PHXrU2lyvdO3TuY15Ll0Zyv9rat/wBBW/8A/Al/8aP7W1b/AKCt/wD+BL/41Sor9G9hS/lX3HHdl3+1tW/6Ct//AOBL/wCNH9rat/0Fb/8A8CX/AMapUUewpfyr7guy7/a2rf8AQVv/APwJf/Gj+1tW/wCgrf8A/gS/+NUqKPYUv5V9wXZd/tbVv+grf/8AgS/+NH9rat/0Fb//AMCX/wAapUUewpfyr7guy7/a2rf9BW//APAl/wDGj+1tW/6Ct/8A+BL/AONUqKPYUv5V9wXZd/tbVv8AoK3/AP4Ev/jR/a2rf9BW/wD/AAJf/GqVFHsKX8q+4Lsu/wBrat/0FL//AMCX/wAa7ew0f7Vo0eqNr+vxIbaS4EEk+JJo1eKMSKQSFUvIwwcn5OvNednpW8/i3WGu2uj9iEjwC3kxaoFeIbcIRjGAVUgdsVx4vCTny+xSXf8Ay2/H+lUZdzr9P8MzXWqXent4k1yE2uqf2f8AaHkPlzuGbciLuzuEahiScc4x0zyvih7/AEu6s1ttZ1N4buxgvEEly25BIudpIODj1wKY/jDXXuLe6ea3NzbTNPFP9nTersxZjnHO4k59RxWVquo3Wp3CT3bITHCkMaogVUjQYVQB0AFYYXBV41eatZxttpv93Xfy2HKStoO/tbVv+grf/wDgS/8AjR/a2rf9BW//APAl/wDGqVFen7Cl/KvuIuy7/a2rf9BW/wD/AAJf/Gj+1tW/6Ct//wCBL/41Soo9hS/lX3Bdl3+1tW/6Ct//AOBL/wCNH9rat/0Fb/8A8CX/AMapUUewpfyr7guy7/a2rf8AQVv/APwJf/Gj+1tW/wCgrf8A/gS/+NUqKPYUv5V9wXZd/tbVv+grf/8AgS/+NH9rat/0Fb//AMCX/wAapUUewpfyr7guy7/a2rf9BW//APAl/wDGj+1tW/6Ct/8A+BL/AONUqKPYUv5V9wXZcOratg/8TW//APAl/wDGvrTwZFHL4P0WSSNHd9PgZmYZLExrkk9zXx8ehr7E8Ef8iXof/YOt/wD0WtfFcaU4Qo0uVW1f5HThnqziP2i3ey8D2stm7W0h1GNS8JKMRsk4yO1eAf2tq3/QVv8A/wACX/xr339pf/kQrT/sJR/+i5K+da7+EqUJZcnKKerIrt85d/tbVv8AoK3/AP4Ev/jR/a2rf9BW/wD/AAJf/GqVFfTewpfyr7jG7Lv9rat/0Fb/AP8AAl/8aP7W1b/oK3//AIEv/jVKij2FL+VfcF2Xf7W1b/oK3/8A4Ev/AI0f2tq3/QVv/wDwJf8AxqlRR7Cl/KvuC7Lv9rat/wBBW/8A/Al/8aP7W1b/AKCt/wD+BL/41Soo9hS/lX3Bdl3+1tW/6Ct//wCBL/40f2tq3/QVv/8AwJf/ABqlRR7Cl/KvuC7Lv9rat/0Fb/8A8CX/AMaP7W1b/oK3/wD4Ev8A41Soo9hS/lX3BdnYeEra61yyvGl1zWbaS3C7p/OJgRnZVjQjO5mclumMYzzzjcbw23/CQWmn/wDCVavFFcLehA8rNI8lvI6YBHADbN3PQZHJrhrTXL+10tdOh+z+Qk32hCYVLpJxhw3XIxx6dutWZ/FmuTarbak1xEtxbCXytsKhVMpYyHbjBLF2JPvXlVsDiJTk6bSWttu2nTv9y/HRSjbU2db0+8svCNvrlt4h1Ofe9ujn7STGzSwtIwXByChUqQc5Pp0rl/7W1b/oK3//AIEv/jSXOp3dxYRWLNGlvGVOyKNUDsq7VZ8feYDIyeeT61Trtw2F5ItVEm79lsRKXYu/2tq3/QVv/wDwJf8Axo/tbVv+grf/APgS/wDjVKiuj2FL+VfcK7Lv9rat/wBBW/8A/Al/8aP7W1b/AKCt/wD+BL/41Soo9hS/lX3Bdl3+1tW/6Ct//wCBL/40f2tq3/QVv/8AwJf/ABqlRR7Cl/KvuC7Lv9rat/0Fb/8A8CX/AMaP7W1b/oK3/wD4Ev8A41Soo9hS/lX3Bdl3+1tW/wCgrf8A/gS/+NH9rat/0Fb/AP8AAl/8apUUewpfyr7guy7/AGtq3/QVv/8AwJf/ABo/tbVv+grf/wDgS/8AjVKij2FL+VfcF2Xf7W1b/oK3/wD4Ev8A40VSoo9hS/lX3BdnoMPh/StRUefDILq/vdVX7Qsp/dfZ0EikL90g5IOfXqKgk8DpKUuobmFY0itpJbWMtJJteKJ2c91U7zyAQDwSBg1pX3gX4mSG+trOzuBptzPLIIlvYgjq7Z6bu4C5HsM0weB/i0IjGIL0IQqkf2hF0UBQPv8Aoqj6AV83TxcUk44qC8nJd/w008rX6s2cf7pW1nwPam5nFnOllBbvfOzuXlZo4rtYVGOxww+uOcVTvfBMlloV3JdXVml5BdzojeaR5iwyLE6hT1JZtwwOgOT0rf0/wn8WbMXh/s+aaS5gkiEkl/GWiLyrK7r8/wB4suT65NUT4B+KhtpbU2l0YZXMkiG/iIZiQST8/cgE+pAqqeOtZPFQsn/MtV/Xf8Acf7pnar4AmsYLuRdYtrh7X7SXjETruEDosmCf+ug/X60ax4JkS48QTW00VvDpks/lwsSRIsWC4VjyxAI7EcjJGRWnL4E+K8okEttduJPM35v4ju8wgyZ+f+IqpPrgUreBviy0dzG1veMl0XNwDfxHzC+N2fn74GfXAq44+1r4qDfqu6/QXL/dZ5vRXb/8Ko8ff9AL/wAm4f8A4uj/AIVR4+/6AX/k3D/8XXqf2tgf+f0f/Al/mR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H/CqPH3/QC/8m4f/i6P7WwP/P6P/gS/zD2cuxxFFdv/AMKo8ff9AL/ybh/+Lo/4VR4+/wCgF/5Nw/8AxdH9rYH/AJ/R/wDAl/mHs5djiKK7f/hVHj7/AKAX/k3D/wDF0f8ACqPH3/QC/wDJuH/4uj+1sD/z+j/4Ev8AMPZy7HEUV2//AAqjx9/0Av8Aybh/+Lo/4VR4+/6AX/k3D/8AF0f2tgf+f0f/AAJf5h7OXY4iiu3/AOFUePv+gF/5Nw//ABdH/CqPH3/QC/8AJuH/AOLo/tbA/wDP6P8A4Ev8w9nLscRRXb/8Ko8ff9AL/wAm4f8A4uj/AIVR4+/6AX/k3D/8XR/a2B/5/R/8CX+Yezl2OIort/8AhVHj7/oBf+TcP/xdH/CqPH3/AEAv/JuH/wCLo/tbA/8AP6P/AIEv8w9nLscRRXb/APCqPH3/AEAv/JuH/wCLo/4VR4+/6AX/AJNw/wDxdH9rYH/n9H/wJf5h7OXY4iiu3/4VR4+/6AX/AJNw/wDxdWLf4SeLmjzdQwWkmf8AVvKrHHrlSRWdTOsvpx5pVo/Jp/lccaU5OyRw+nwC61C2tWfyxNMkZbGdu5gM/rXX2uiaTeeNrnQotKuEt9NuJzcSpO7vNDCGypX++xUY24xu4Bq7/wAKi8S/89rT/vqtK48A/EG4tJLSfXDJbyKFkjaclXAxgN6/dHX0rzMTnuBqP93iEtGvtaeei19Gaxw9VbxZTbwnoFhPezajGI7FdTtFR7m4aIxWk0bSNgZBMigYAIzwcjtWMmjaLd+GGu9JRby4t1ZrxZJ2juIl83CyqmNrxbSoPcEmt6b4a+NprCPT5tUSS0j27IWlJRdu7GB7b2/76NOT4c+OlsP7PXVlFrt2+UJTt27t2PpnnHTNc0M3wiSbxV3dfzWslbt13torlewqfyD7jwd4b/tqaGOIeRbahfWr7J5doENsZUEhPzbsjnZkEZ715pqP2c3jm1+zmHjb5BkKdBnHmfN19a9Qk8DfEWS5S5k15mmjZ2VzMcguNrH6kcE+lZ918KvFl1O09xdW0srY3MW5OBitMFnWDou9XEqWlvtb3fkKWHqPaJ5vSMcKT7V6J/wqLxL/AM9rT/vqg/CLxL/z2tP++q9H/WPK/wDn8vx/yI+rVf5WXbvwT4fn1kafa74RHqdvayNFK7MEe3aUh9/G4leCmQBnPOKzNI8PaNqGkLrQs1hEmnXsy2st0yxLJDLGqsXJDbSJDkE9R+A1734fePr3y/tWted5brIm6Y5DqMK31A6HtTLj4d+O7iWWafVxI8sJt5GaY/NETkof9knnHrXjQzbDqKTxa6fzdnfp138rW6s19hU/kFg8F+Hzfvbm2Yp/aqWsm+5ZXSM2qyv5Q/5aMGLbfvbhjGc1k23h/QZNU8JacVi3arFayXIMs3nsJHYMRxsC4H1rWb4eePWWBW1nIt3SSH9+fkdV2qw56gAAH0FSN4C+ILGAtrYJt2VoT5vMZByNp7YJNKOa4db4vp/e3s9dvmHsKn8hwlhp1nN4Y8QahIGM9jNbJAQ/ADu4bI78KKxK9WTwF8QEklkXWlVpgqy4k++FJK5HQ4JP51mn4R+JiSTNaEk5PzV6dHiHAJyc6y1em+miVtu6v8zN4ar/ACs89jXfIiZxuYDPpk12o8P6XP49fwrDp86x2d2Unu1mZnkiiUmQlOmWCkjbjHQbqu/8Kh8TEf620/76rTbwB8Q2tHs21xjbvGInj884dAMBTzyMDHNZ4nPsBP8Ah4hLRr7W7tZ6LW3YhQa0aMkeGNDi1+6sZIxFLdQ2txpVvfTSQxssn34WcfMsgOVXdjODkdKrxeDoz4Mv7yazvIdUH2m4gViWWKKB1Vo3I+Xcf3vXB/d8Dmty0+HvxAs4o4rXWfJjiXbGizHao3FuB/vEn6k1H/wrfx19rhu/7WBuIYzFFKZjuRDkFQc9Pmb8zXIs5wyemKXT+bW3y0vpffqVbyLGo/D3w+L9Y7SW4EEmqx2v+ty8YW3kkkj+pKoQx7P3xXO23h7StU0GG8s7WS2vr+wuZ7WATFkWS3kG4ZbqGjLdTwV464G3L8OPHkru8mrBmedbhmMxyZVGFfr94DgGlb4c+PW1KLUm1cG9h4in847069D26n8zUU82w8UubFptW/m6J76bN2v6ebBpdiC08DaXcXOp2cUN3I8Trp1tIhYj7WkBeV27KvmbU5+X5sg8V5nz3GD6V6efhn43Jtz/AGkmbaVpoP3p/dyMwZmX0JIBz6iqd38KfE257i5urZmdyzuzElmJySa7MJnuCpN+0xKle3fp8uujfmL2cptKK1OUv9PtYfBmlaogYXVzeXUMhLcFYxEVwP8AgZrpNa0jwnYeOptHmkggs4fMTcJJ2KSeWChnJGAm48lO1W4vAfi6LTm06PV4ls2LEw7jsy3DHHvgflU83g/xxNdpdy+IN9wgYCUyHdhhhgT3yOOaznnmCk/95Vve2bW70+z02/qxusHX/wCfb+45238NxzfEO18P3UIs4JirH7Pcecrp5e8NG5HKvjjOSN3fFQ6bBo97o+ra0dHMS6bAjC2W6cxzNJKEBJPzDaDyAeTjp0O7cfD3xTcXwvptVikugVKzF23Arjbg9sYGPTFW28HeOGukum8QZmRGRW8w8Kxyw9ME8n1olnmCaX+0LZdZLbfp9ra71W61D6nX/wCfb+4fb+CNCS7NvJG8qPqYhLPcFZY4WtEnxGo/1kiliMYJOOlc5b2vh0aB4f1C+014472+mgu5IZZGdY4jFyikkbiHOeD7CtpfAvjBWVl1sBluTdhvNbIm/wCemf73vTR4B8WDyNurxr9nmaeHEjDy5GILMvoSQOfYVlTzfCL48Xf/AMCXRrt3afyG8JX/AOfb+45fxrpcWmXFq1rFam0uIWkgubW5aWG4UMRuXd8ykdCpJ5FfUvgj/kS9D/7B1v8A+i1rwDUfh94q1B0e+1SG4ZF2pvYnaMk4A7ckmvoPwhE9v4V0q2kHzwWkUTe5VQpP6V4fEeY4fFYalTp1FOSbva/6lU6FSm25RaRwX7S//IhWn/YSj/8ARclfOtfUHxu0G68Q+Erexs5I0kS9SUl+mAjj+teNf8Kv1z/n6tP1r0+G85wOEwKp1qijK701JqYatUlzQi2jFu7LTdO0HR5pLCS9udUt5pi/nshiIkaNVUDg4K7jkHOccda7BvAWlw6ppVvJb3JjQzW2oea7Isk6WpmDK393cHXK5Hydeah07wT4006EQ2Gui1jDFwsUrLtYgAkehOBnHXFNtfA/jK1kuJLbXBC9y++cpKwMjYYZb1Pzt/30a6q2dYWd+TFJfF/Nrfbppyra27BYSt/z7f3Gfp2leE7y++yxzWn22WztzHFJdSC0+0lyJIhKOcldu0kkZLZ6Cp18L6SuhA3Nm9vqLW2pytC07mZHtmbaBwIyFxhs4JxxzUum+AfFmms7afq0VsXAD+WxAbByMj2PSpj4L8amzezOvZt337ozKxB3nL/99Hr60qmcYTm9zFaebl2a7bXs7dbbgsJX/wCfb+45r4habpWk6w2n6atuvlCMsBJK0o3Rq3z7hs6k421zNej6l4D8XakE/tDWIrrZ90yMSRxjr9OKp/8ACr9c/wCfq0/Wu7DcQZdTpRjUrptbvV/oRLBYhvSD+44Su58JeHdG1Hw/YzXce66vJ76MYlcSEQwB18sD5M5PO/jFWV+EfiRgGE1pg9Pmq/afDvx3aWRsrXV1htiWPlpKQMsMN9Mjg+tTi8+wFWCjTxCT+fZ+XfUmOGqp6xZjDw3pLRy2XlSie20uz1BrrzT+9MzR7o9vQDEuARzlO+cDZvPB2gRarLD9mRVjn1ONFW7Zo2S3iDRmR8/I+7O5cjjnHemn4b+ODYxWP9qr9liYNHF5p2qQSRgexJI9Mmnj4eePQbgjWcfaXeSf98f3jOpV2PuQSD6g1wzzbDPbFrr/ADdrdu+tumyK9hU/kM3U/Dugafpt9eSR28ckQsBieeZoVeaF3cI0eS4yo2tkjrzVGz8P6XL408KaUySfZtTs7Sa5XzDktIDuwe3Sujg8AeP4LcW8WtBYQioI/NyoVc7Rg+m5semTSL4A8fqtqq60B9k2/Z8S8xbfu7T1GO1VHOMNFNfWk7rvLta+3fUPYVP5Dys43HByAaK9Kvfhb4vvZ/Ou7y2mkxt3M3OKqTfCjxDDjzLi0XPTk16q4kyy2tZfj/kQsLWbsoswns9M0/wzpN/cWL382pm4ziZozEI22KExwTn5jkH0x3rodS8IaLpVto1xqMd/HFFcRQaw6q2GMkQkBTsQp3IduemeDgVNp/gfxlp8RhsNbW2jLFiscjAbiMEj0OOMilh8D+M4bq4uodc8ue5kEs8iysGkcNuDMe53c/WvNqZ1hJS93Epb/wA2t3p0srJ6b3dmarB1/wDn2/uINM8I6e/iAyX1kJtIhsVuN+m3EkyXYeTy1aPguMEnI5wUPQGremeAdK+yvFfPKb62uNRWVfM2iaKCP5WGOhDNGcDqCfSor3wN4wvYGt7vWkmhbbmNnO35c7eOnG5v++jT5PBnjaSSKR9fLPCrLExlbKBkCMB6ZQBT7ACsJ5vQlti0v/Au2nTu9fl2GsJW/wCfb+4zRoOg2xuIbu3mddOsLLULi4EzAzrK0fmJtHCjEvBHPyd88W4/A1laapDp98k87ve3UxMbHc1jbr2C5+aRiB/eGOAc0svgHxbLp0emyawj2ceNkBkYouM449tzY9Mmnz+BvGM6lZtbWQG2W0IaRjmFTlY/90EA4q3nGF6Ytf8Ak3aya001u7bdNg+qVv8An2/uOQ8baTHo3iOe0t0kS2dUnt1kzuEcihgDnnIzjnnjnFHhfT7W/g1t7pWJs9KluocNjEiugBPqMMeK6e4+HHiW4SFJ9RglWCPyoQzEiNMk7R6DJJ/Gn6d8P/FWnSvNYapDbO6GN2jYjchwSp9RwOPau3/WDAewUPrC5lbXXW3y6k/Uq9/gf3GBJp+lQ+ArDVHEAvrua5jzLJLuIj2bfLC/Ln5jndx0qXxrpOl2unw6loMUc2myTeWlytwxkVtgPlTxt9yTqcrwRniugfwR4yktHs31qNreRmZoix2kt9447ZwM4puoeBfGGoRJFfa0lyiNuVZJGI3Yxn3OABmsYZ5glUUniFu29ZbPZWt0+79G8HXt/Df3GSdD0r/hJNK8MfZpfMvY7NnvxMdymYIzHZ93aA20D1Gc9qvaP4d0PUohqAsjbRqdRiNu902wtbxCRHZzgj72G7cZ46VY/wCEF8YfYBp/9tL9lVQoi8xtoAbcB9N3OPWn3HgrxrcXH2ifXvMl8p4d7StnY+d6/RsnPrmsp5zhGrLFJfOXZ67ddNOltNxrCV/+fb+4oz6Hodrfavbvpiymz0SPUR/pMm0TMItyKwbDx/OSDzn1rO1LSdJl8ILqujwRzNFFEb7Nw4ntZGYgloz8rRE4CsOeRk1tf8IF4t2GP+2E2m3+ykeY3MOc+X/u5AOPanS+BfGEunrp8mtK9ooVRCZG24ByB9Aeg7VUM5wUeV/WU7NdZbLfS3Xf87ieEr/8+39x5vRXd/8ACr9c/wCfq0/WivS/1kyv/n8vx/yI+pYj+R/cerS65rsnxdg0CLVrm10uKytJmijitijM/m5VzJ+8+bYqjy8kE84rG8MeOdaabQNa1LxNZXUGryXIvNHW3jU6ekccj7gw+f5PLCtvzkv24r0n+xNLu7q11S50HS7i/hRPKupYUaZMcjDlcjHsao6v4J8Napere3fhvTPtQmEzzxqEklPIKyMqgurAkMrZDA4Ir8RlQrXvGXXu/L+vmfZUM0y7kVOrR+yk2oxvdKSb17tp3umuW3c8vtvilrl5FJaNrEVnPqd3avaTGx2HT4pblYpISZFCyMiMjbuRlm7AVfi8UeKbq0hgtfHFqdTXUrmzt4mtLcJdxw3DKZ52P3U2BR+7wSTgZJ49W1PSbDVI0j1LRdNvUjBVFuI1kCgjBADKcZwKpS+EvDUywLL4R0CRbddkIa0jIjXJOF+TgZJOB3JqPq1frO/3o6f7cyyy5cNyu99oS6WS1itNrrTq731OO1Pxvq2jan46iuNQtNROnR2raZBBBjyjK0i4cLuZtp2bj7cAZrX+Fnim61T4ZJrmpXFxq93byXMc8lvZlZJvLlcLtiAHJTbwB7dc10lpoml2mpy6paaDpVvfzbvNuoolWV9xy25wuTkjJyeauWkAs4BBaWNtbxBmYJEdq5YlmOAvUkkn1JJranSqKfM5aa/i7/8AAPMxWYYKph/Zwo2leDvovhjytaLS797R6t6rRHK/EPXr+1sfD8Wn6iuhjWL1IJb26gUtaoY2kxtf5Q5KhPm6Fumax4PiQ9j4gtvD8kdvrMUd1a2Nxqsd1HE0ss5ARkhGdwGV3EEAHdgcYrv9Rs4dSs3s9R02zvLaTG+GcCRGwcjKlcHmqi+H9HW9tr1fDukLdWqLHbzCBN8KDgKjbcqBk4ApzpVXK8Zf1+X6iw2OwEaCp1qN2r9lq3o7q0tFpa/L1s3oecax8WtY/wCEYuNQ0/w3FbTPYNe2ck94siOkdwkMm5QARguMevPTHO5qnxIvNPTVZZfDayQ6Rp8F3eyRagrKrSxsyony/ONw27umOfY9cNG00QiEaHpYiELwBPKXaInOXTG37rEAkdCetOh0mwht5beHRdNjhlhWCSNI1CvGo2qhAXBUAkAdADUqlX/n/Bf1ubSzDKWrLC9X9qWzcet+kU/K7vtocLYeNdR1vxb4fszANNaLV7izvoILxbiKYfYWmTDqAGAyp6cEU7xJ4w1KwtviMkeqQRXWkIraZGyx7k/0RJCQpHz/ADFjzmu10/RNL09II7DQdKtEgkaSFYIVQRuw2sy4XgkEgkdRxUV54c0O9v5NQvPDOi3N5IpSS4lt0eR1K7SCxTJG3j6cUexrcvxa3/S3/BBZjl3tlL2PuKKVtHqp819b7r3d20na7R50fGGu6XqcmlyeKrXWIIdS0oPf+RChWO4kZZYX2fJwqBsgAgP9DXafELxpF4W0Oy1K1s11Vr66FtAkc4RCSjvksA3GEPQHnH1rRTw1oSaW+lL4Z0VdPd/Ma1FsgiZ/7xTZgnjripZtD0ubSU0ebQNKk02PGy0aFDCuDkYTbtH5URpVoxaUv1t95NfH5dWq05yo6J6pJR5lZL7NrO6vZaa7nIf8LMnN/FGPDM4td2nLcyvdqrwG8A2DZj5irNg4PqfarHxC+Iv/AAiWry2R0dbyOCwS/mkN6kJEZkZCEVh87DbkAHnPaupj0fTo4/Lj0PTET918qxKB+6/1XG3+DA2/3e2KpX/hbTdQ8SjX9Q0+3vLhbZLdI59skaBHZ1dQUyHBY85puFflspa/1/wBU8VlXtlKdB8qW13q9PPTXm8tVpocvqfxWh07Xtd0240hZU0u1urhZba8EnmeRt3IwKgI3zjgFsHINRax8RrzSHN/qGnjCaM10bG2vI5ojIbtIEPnBMn74zjgDPBIrt20PSmv59Qbw/pJvLlDHPcGFPMlQjBVm25YYAGDTYfD+jw2n2SHw7o8dv5LQeUsCBPLZtzJjZjaW5I6E80nSxDv7/oXDHZTHk/2d9ObV66a210+6/a2z4u4+Kd5Hpkd3H4Tld10251K5ia9VPKiglEblSV+bIO5eATwMCkt/iPq8Fp4uvr7RbSS30e+WK2VL1UYxMsZDSAg7QA+8sM9SoBKkntrfQdIt7b7Lb+HtIhg8l4PKSBFTynOXTAXG1jyR0J60tzoOk3LTNceHtJmacIJjJCjGQJ9wNledvbPTtS9lX/n/q3p3BY/KVdfVtL93e3Mnb4tPduvmYfxE8cnwjoNlqgsLW9+0qzGL7d5ZIWMudhCNv4B9B055rE1j4rXNrdzRWPhV7uJCRHI1+ke4izS7II2nGIy3ryoHfjvNV0uy1a2W11XR9Ov4EYMsVyiyoGHQgMpGaa2j6cxJbQ9MJJJJMS9TH5Z/h/55/J/u8dOKupTruT5Z2WnT7zHCYzK6dOKrYdyl71/eaTu1y7NbbHnl58RbnTfF1zefZnutJubHSpUge7SN7cXDyKWRDne2SmQOy9eldD8RPHy+D9U0+1k0+K8jutpk23eyaNTIqbhHtO4Zccll9K35NB0mS4guZPD+kvPbhBDI0KFo9mdm07cjbk4x0ycVJqmkafqkkEmp6Jpt89u26FriNZDGfVSynB4HT0pKlWUWlLXp95csdlk61OU6D5UrSV7X91Jdd01dvS99U+vnngvxj4jfxzD4fuIre7sbi41RjcTXIWVfJvWjUKCOQq7Rt6nOcjacs8Q+KPFUPxcbR7PU5bfS47uwg2tbQm3/eqzOsjkeaGZUbZt43YBIzXo39k6f58M/wDYum+bBK80L+Wu6ORyS7qdvDMSckcnPNPl061mllll0mwkkleN5HZQS7RnMZJ28lTyD27VP1epyqPP1/Tb7zX+18F7eVVYdWcWrWT1cr82t1fl00seW2/i7xHJos/ipvFloRb3sjXOgJaxb4baKfy5AD/rMiP5znuRjA6978P9Vv8AXLLUdYuZQ1lPqEyadGFA228Z8sHOMncyM3OeoxxitAaNpq3d1eLoeli5vEMd1MIl3zqRgq7bcsMdjVu0h+x2sVraWVtb28ShI4ojtRFHQABcAVdKjOMryldfPfv/AMA58fmWFr0nGlRUZN72irR/l0SvZ/aerV77lqiot1x/zxj/AO/h/wAKN1x/zxj/AO/h/wAK6TwyWiot1x/zxj/7+H/Cjdcf88Y/+/h/woAloqLdcf8APGP/AL+H/Cjdcf8APGP/AL+H/CgCWiot1x/zxj/7+H/Cjdcf88Y/+/h/woAloqLdcf8APGP/AL+H/Cjdcf8APGP/AL+H/CgCWiot1x/zxj/7+H/Cjdcf88Y/+/h/woAloqLdcf8APGP/AL+H/Cjdcf8APGP/AL+H/CgCWiot1x/zxj/7+H/Cjdcf88Y/+/h/woAloqLdcf8APGP/AL+H/Cjdcf8APGP/AL+H/CgCWiot1x/zxj/7+H/Cjdcf88Y/+/h/woAlrM1L/j6/4CKvbrj/AJ4x/wDfw/4Vj6sdSN3+5htdu0felbP6LUy2NKVSMJXkFcT8aNa1TQ/CllNpUkUUl3rNjYzySSmJUgmnVJCZQCYuDjzACVzkc4rq/wDibf8APCy/7+t/8TTZI9TmQxSWlhKjDBRnZgfqNtRc3liqTVrnh/g7xpqNz4k8KavPr813pmq/ZrGHSJtSb7XZr5NzI93cBAqSqzRYDlcMm0nawOef+IXxN8TWHibX9U8M+I2u7RHuhYojiWFoBp9vLG4iHyiMNIzi4BJZjtI219Gta3zHcdP04Msflhg7BlTptBC5A+lR2Wm3FnbxQWmk6XDFHCLdFQkYjAwE+70wOlO6M/b07fEYfwk1gax4avHEl5J9j1W7si9xe/aw5jlIzHNtUyRf3WYbuxJxXYVSji1OCMRRWdhEi9EV2UD8AtO/4m3/ADwsv+/rf/E0rmkcVSStct0VSlk1WOMu0Fngekrf/E1X+3aj/wA+9r/39b/Ck2kDxtFbyNWvn278Y+I9Y1/xJobeJk8P3sl/fWlveyXxS2tLWC9t4gXi25ilZJP3cgbDlmyMYx7b9u1H/n3tf+/rf4VGZLpmkZtNsGMw2yE5JkHofl5/GhTj3M54yhL7Rwnh7xdpet/DOxW98QroupSPIyxSa20Ulwsd3JChM7hpFilZOGGTghQx7+ffB/xz4u1jxj4Wj1PxFqN0l01rDPFMBG0iNpbTMTAOChkAbz87t3yYwc17s0Ba689tH05pvIFv8xJxEG3bANuAM4OPYegxOJrtZRMNPsRIq7A4Y7gv93O3p7Uc8e5P1ujde8bFFZX27Uf+fe1/7+t/hR9u1H/n3tf+/rf4Ucy7mv16h/MbKfdFLWfDNqrxKy29lg+srf8AxNP36t/z72P/AH+b/wCJpHlTtKTaOA+P3iXU/Dun6EljN5Fre3Vyt9It4bR/Lis5plCThW8ti8a44O44XoTXD/Dr4handfE0XOseIr6DQ2XUJZ4tRkRDBBFa2UkZmjACQhfNc+av+sLMCABXuksepXCeVNYadMmc7XdmGfXBWob6xur23uIrrS9MljuozDPl2BkQjBUkLkjHamhrY8JXx14i1fV9Rs21x7C4OpyszLqqwW5sYNUSDycMo+zTyREBHDgSAsSQcGvW/gne65qPws0G98RtctqksLmZrlcSMokcRlvUlAhz3685zW8Le82Ov9l6VtlAVxzhwOgPy84qbdqw4+zWIx281v8A4mhieqLtU9Z/48/+Bik36t/z72P/AH+b/wCJqG8j1a4h8sw2S8g5Erf/ABNTY1wslTrRlJ6JmbSr1FS/2bqnpaf9/G/wo/s3VPS0/wC/jf4UWPo/7Sw3835nz94R8bXmu6FftrevXOnaq1ol4Nuri3tXkM10iwZMZe3fEWTGpO4KnPLZ1te8YfavhL4fjj8UXQ8X3mn2wigju47OV7me3ystwP4EQbpSMgHZjngV7MdCu2SRTZ6aySNukGCQx9T8vJ+tQv4YkNzNcSafpjzThBI8mWLBRhRyvQZOB7n1NUcyxlG1uf8ABnnXgvUrvUPife2tn4mm1LT9OtGh1FpbmNo7m9Pl/LBCv+rWIK2SByZcEkrmvSqVNCu4ZjLHZ6bHKRguoIYj67al/s3VPS0/7+N/hUtG0Mww8VrL8yGux0T/AJBVv/uVyn9m6p6Wn/fxv8K6jSVuodOgjeKIsq4JEhx/KrprU5sZi6VaCjB3IPFX/IOT/rqP5GuYrpvEUV5cWKpFHAGEgPzSHHQ+1c//AGbqnpaf9/G/wpTWpeExtGlT5ZuzIWOFJHXFfNp+Jfieb4R+IL6KbUV199IgvJbuF2uLezLrOzbVVAbd/wB1tKElVLI2eoP0x/Zuqelp/wB/G/wpi6HfKrotrYBZCWdRnDk9Sfl5pLQ0qY6hPadvkzyz4p+KLZ9Cs9N0XxLNa+JLgrDa28N6tsYpZIgwmuQ2CEjRhIUbAbIBByKg+FfizU9W8ealpmsXM89yDqATybgG3WK3uxCheArmJypBUqxDgsSOlepf8Iw7XE87adpkk05VpXcFi20bR1XsB0+vqaspo+oRu0iW9ijPjcwJBbHTJ280dCfr1Dm5uf8ABkdFTf2bqnpaf9/G/wAKP7N1T0tP+/jf4UrG/wDaWG/m/M2If9Un+6P5U6soXmoxjZ9ntTt4/wBa3b8KPt2o/wDPva/9/W/wquZdzzHjqF/iPNvjX4z1Lw5400iyEl0mkjTjeyLZ3PkXEswvLaFVQlWWbCytmFgAwJJOQK0vA+qGPWvGOt3XiK4i0WLVBomlR6jfPJCZ4zskfMh3bnncxBRjiPjOc12jz3kzI8lhZSGM7kLMSUPqPl4NRXiy3UCRXOl2LxCZZ1Us23zFYMrYxyQwB+ozRzx7mX1uje/MeEr4t1S38M6poNx4xuNU8SD7Kmm6hp2tlLa/urmGVvvScJFb8yMFKgqqBhnAP0XpizLptqtxdpeTCFBJcIoVZm2jLgDgAnnA9azGSZ0MbaPprKWLlSuQWPU429fepReagoCra2igcACRhj9KOePccMZQj9o1qoax92L6moft2o/8+9r/AN/W/wAKbINSvsBYrRNn/TRuc/hSbT6nRRx+HU17xWrH8caheaT4K13VdPUNe2em3FxbqU3gyJEzKNvfkDjvW9/Zuqelp/38b/Cj+zdU9LT/AL+N/hSsdzzHDNfF+Z87X/xC1yPwVB9huNVE6a5p6X98jvewlH+yM8cUqxjbv885Vs4KyIucjGx8XPGeoW/jy0tfD/iJ0t7aOBJoraUYFwdRghkTYP8AXSCNyrRNjYrbuvFe3Jod9HF5KWtgkYO7YMhQc5zjb61Db+G5oHeSGx05XaZrhnySxkbq+Suc8AfQAdAKo53jKNre0/Bnl/wR1DxPda1q9preqPq1vDYWjfbI7lbi3lumknErROPujasf7vjbx8ozz6nUqaRqMIOyGyjDMWO1iMk9T93rS/2bqnpaf9/G/wAKlq5tTzDDxjbn/Mhoqb+zdU9LT/v43+FH9m6p6Wn/AH8b/Cixf9pYb+b8yGvG/if411nR/iDdafFLdLBb2tp9gjtJwkjTzrc5ZoirC4jBiTcMgoORyTXtX9m6p6Wn/fxv8KadH1BpVnaCxaRMhZCSSufQ7eKEjOpj8PJWU7fJnj3wO8U3moWmoWupeIvtLzJpyadJeTeaWupdOSaZFOcsQ+9igPy4IGK46917x/H4cSe38UXGoahb32pWscUcyR3FxPHqcUaSCH/lrGI96eWMgbxxjkfRcnhuYvbs1jpwNvKZoQCQEcqV3ABcZwSM+9TDRb/cpFtYZRiynn5SepHy8E+tUZfW6HLbn/Ma33jjpmkqb+zdU9LT/v43+FH9m6p6Wn/fxv8ACpsdP9pYb+b8yGipv7N1T0tP+/jf4UUWD+0sN/N+Z5trmuSR/tS6foupeJrux07+z9Pe0s/7dntUlmZp8hbdFKXG5ljVg5XAx1ziuP8ACPxG/sXW/Depax491+bxTLNqDeL9C1CdhbWkUUM0rBIWUJCVeOIJs5ZWb7wya+p7UXH2aLEkWNg/gPp9aq6vo1nq/wBk/tSysL37Hcx3dt51vv8AJmQ5SRcnhgehFdB4R8pX3j7x1p1kbPxfd+NNCtfEl7ZXtxd3S/Z/sC/bEF5BaSIWZYFtpEIPBHlu2fmp58X2UumaZYS/FfxPp1/Pq96ujX9xqsq28emxXsgjuZRjN2zqAiK+Q23+EBifrjFx/wA9Iv8Avg/40YuP+ekX/fB/xoA+YvHPi+5fxF8VvD2nfEq9E9vNpdxama+ltlsY0umF5CkkEZMSKCiM+0kbgWJxmvS/gP4iu9Q+El7qum6fqur3Nve3UcEdzrb3v24oQAYbq4CExt0BYAAhq9Sxcf8APSL/AL4P+NGLj/npF/3wf8aAPIv2gdZS0sPAcmv67q3hDS73Viury2WovbyQr9jncRtLEeQJQg44JFcNoXxG8VaH4fj1WW8m1A23hbU7zT7nXJpYVuoY9SiitJZkGAzvCysGIDMTjcoYmvpbFx/z0i/74P8AjTJ5JIIXmmuLeKJFLO7rhVA6kkngUAk3oj5zs/FmtL8SX1JpbhzqWp6CZVja4togH0i7lf8AdFtwUuozG+ccbvmANUH+OHiLxF8NvEE2oaR4e1OH+w9Mupfskd0kVm13KscsU5LA7kU+aCrLhcfN/FX01LFJc27xu8LxSoVbCnDKR6g+lVdA0iDQdDsdE0mOK20+wt0traHDt5caKFVcsxJwAOSSaAPArX4zePP7B0I6bp/hu4L6VazXEss01wsjyakbBWWRWOf4JGySR8wyTzWrL8S/Es1r4c1q6ht7a+XS/EhultxcyWrTWM0cSv5CsDIrbSwU5YZIB5JPu2Lj/npF/wB8H/GjFx/z0i/74P8AjQB5H8Dvinq3jy3sX1K48PW8j399aNHbpJuvlhjhdZIPnYKB5uHBZs8YI5Fc9qXiY2vxK8ZN4g8XeILHX9PllOgaEIp5LG5sFtN6yNbxr++Uv525gdw2AAqcV7ysrNO1utzbGZFDNGB8yqc4JGcgHB/I0PK0c0cL3VsssufLQjDPjrgZ5xRcfK+x8qeCviLq1/YeFdVsrFLoeHbvXoba2sppmivVj0sXESYZ5G4aTywNzY2jHoO0X456lZeFdJ1jULzw1frqOkancR3FhbXAgN9AsLQWo3MTuO+TcO+zgjBr3vFx/wA9Iv8Avg/40YuP+ekX/fB/xoEeRfCvxDqkx+JPiOS1kuroGyvorNC21nOkWspijHJALkjjJ57mvL9K+MfiiGLxH48jbQ7+7n03QoXMEdwLGyEs92JGdXYHdHwjEOF3AfMOlfVPnN9p+zfarbz9m/y8fNtzjdjOcZ4zUmLj/npF/wB8H/GgbTW55B8GPEWp+KfiLc63qQgikvfB+lzyRWk5ltlkNzehjGckEHaPXsMnGa8i8D678Srbwlr+qR694il1O58NXF5p8Ut9Lf8A2kC+8uSeOOQYhkhRSPLXcCJUbJIxX15i4/56Rf8AfB/xoxcf89Iv++D/AI0CPmm+8Yf8InpsPiH4f+MfFHjLSdUtrnRrc6ldSXIj1Ro0ktShkA3ZbepHPLBcgLgdz8T4LzSdJ+HHhXUdb1T7I17t1LU43eWeWS2spZY8lg3mF5o1IVgxYgAAmvXcXH/PSL/vg/41m6/oNnr0NrFqsENwtndxXlscOjRTRnKOrKwII5+oJByCRQB8fReKdduBeND4/vYtCtL+0aWVvGF+1tIXgug0S6gIPMR9wiYxlNvyrg5avaf+Ekkv/gbZ6lqml+MdL0ZNCi1FNQi15lvpbkvtS08wETMzkrhyArBlr2rFx/z0i/74P+NGLj/npF/3wf8AGgD5g8Z3HxM8ERfDbRLq98Z38Fpd6fcatqFtM04vrq4vEV7SSRmDMiR71VTwxdM4AxVvx58UNW17U/iR4HvLixgh0TSb/UbG8s45bW6tp7SWMwKxdzuLsy4ZQm7GVyGBr6QeVo5o4XurZZZc+WhGGfHXAzziqPiXQbPxJo8uj61BDd2EzI0sDB1WTawYBsMMrkDIPB6EEUDaaLWg3Vxe6FYXl5D5FzPbRyzRbSux2UFlweRgkjBq7UWLj/npF/3wf8aMXH/PSL/vg/40CJaKqzXHkusc15axuysyq/BIX7xGW6DIz6U+F5JokmhuLeSN1DI6qSGB6EHPIouPldr2J6Kixcf89Iv++D/jRi4/56Rf98H/ABoES0VFi4/56Rf98H/GjFx/z0i/74P+NAEtFRYuP+ekX/fB/wAaMXH/AD0i/wC+D/jQBLRUWLj/AJ6Rf98H/GjFx/z0i/74P+NAEtFRYuP+ekX/AHwf8aMXH/PSL/vg/wCNAEtFRYuP+ekX/fB/xoxcf89Iv++D/jQBLRUWLj/npF/3wf8AGjFx/wA9Iv8Avg/40AS0VFi4/wCekX/fB/xoxcf89Iv++D/jQBLRUWLj/npF/wB8H/GjFx/z0i/74P8AjQBLWff/APHx+Aq3i4/56Rf98H/Gud8QXWoQ6jsjngC7AcGHP9aiewKhOt7sFqX6474w2LX3hCJBdy28cOp2dxMq28syXEaTqzQyrEC3lP0Y4IA5IxWj9v1T/n4g/wC/H/16iu9YvLK3e6u9RsraCMZeWVAiKOnJLYFZopZbiVry/ijyDwLbeP8ATPE3wth8R6XrS2en2F+lwwdZY8tCzBpSGLAqpjRVYD7pAyeBqXN74f8AFXxDk12C31iDQItIkmupUt75bjV2ngXESooz5EcQDbVKkyHAGQ2fRF8RefPHZrrOlSzXMXmxwjazSxkfeC7sspGeRxUsutXFmBDLqVhbhImkCMgTbGmMtjdwq5GT0HFO4/7PxG/L+KMf4Ew3sHhHUo7uO4SL+3b82fmRPFG1uZj5bQxv80cR52oScc88139c1Z6zd31sl1Z6lZXUD52SxIHRsHHDBsHkVL9v1T/n4g/78f8A16TE8txL15fxRtXv/Hq/0/rWVUEt5qUiFGuYMH0g/wDr1Bm9/wCfmL/v1/8AXrOUbmFTKMVJ6R/FF6vn/XvCurXfjTXUk1zV7fRZpLw6rf29jcNOqy3Vq0UDRkfvECJKiSR7gqFjx0PuWb3/AJ+Yv+/X/wBes86/YrNPCfEmkCW2DGdPOTdCFOGLDdlcEgHPSiMWhRyrFw6L70cJoeraddfDmx0PxPpsllessl1HbppNwYPKW7eOGaSKLGVb927ISB84JAGKwvhqvjVfF3w0/trStehsoPDtzBI1y6uokMULF5jncGydgVwDhRgH5jXrsmoQw2n9ryatp0dsyL/pjbQjJn5f3m7BGW457+9LHqiSXaWces6e9zJGJkhUqXdD0cLuyV9+lOzH/ZeK191a+aNiiqOb3/n5i/79f/Xoze/8/MX/AH6/+vUcjI/sbF/y/ijo7L/j1T6f1qasqzXUmtkK3sAGOAbfPf8A3ql2ap/z/Qf+A3/2VbKOhawNZaNHC/tB6Xd6l4bsPsk0zPDPcbbQQTSRXbvaTJGrmIHYVdldWYbd6qMgkGuV0OSXw5438ParqUOsq2meHLlvFcxt7l289La1+eSQ7luFO07Fj4DByM5Ir1zULybTbf7TqGu6dZQZC+bcIsaZPQZZwM06VrmaT+z5tTsJHeMyfZ3gBLR5wW2luVyQM4xzVWKWGqrSx414UXxNrWq+L7DUoNVglvbTVH/ta3jmt7iGNbv/AEWDcSY5N8GCjKoZFBAOTmvUfg7HeRfCTwfFqEc8d4mh2a3CTgiRZBCm4MG5DZznPOa1jPeee9udYsvOjjErxmIbkQ5wxG7IHB56cH0pbd765gjuLfVLSaGVQ8ckcAZXU8gghsEH1pNA8LVfQ06Kz9mqf8/0H/gN/wDZVFdvqkEXmfbIG5xj7Pj/ANmpWBYKs3ZI1aK5/wC36p/z8Qf9+P8A69H2/VP+fiD/AL8f/XpaGn9mYn+X8Uee/FzRNcvPibot7o1xeTzF9N/0dUnT7PBFeM9zJFKv7vLxEq6EqxVVxuyBWRpN6NG0/wCIkelWuvRWGqRQWfh5ILa5gZ7p7KY+WolDOk+VUPM3DOU4B4Pp8XiNpEumi1vTHS0JF0VKkQEZzv8Am+XGD1x0NLfazJBbJfX2padFBGQyTzIqopYYBDFsDIYj3zjvVXKWX4i3w/ijlf2cLfUbbQNaS8iukgN7AbUyQSQRsPsVuJPLjkyy4kDhuTucM3GcV6nXOf2vfG6+zf2hZm42eZ5XljfszjdjdnGeM0/7fqn/AD8Qf9+P/r0mJ5biW/h/FHQVqWv/AB7p9K4v7fqn/PxB/wB+P/r11OktdyabBI8sJYryfLI/rVQ3E8HVoe9NE2of6gf71UKn1ZL1rZRFcQxtvHJhLdj71l+Tqn/P/b/+A3/2VE9zlqr3i6encfSvmfR/D99p/hrxLHqzahf2Z023t9Nu5LC9cXGool35ss1v8rCVlaMFmyu8xkFiAK+i/J1T/n/t/wDwG/8AsqrzXc0N/DYza/p0V5OCYbd0VZZAOpVS+SOD0HakiY6HiXxJj1XxB4D0PSbCfWB4l0nRDbT6ddQXDF764sEMLtOq7PPRgdrthd5fLKQa2/hVoXiLT/i1eXE91d3tgtnfi/uplmjd7mS6ieGNxJxJsQSKjoWXYOo3AV6lAbj/AEqSDVtP/dyEXLJCvyuFGQ5DcELt68gYpbC4uNQtVurDXNPvLdiQssEayISOuGViKB30NSiqXk6p/wA/9v8A+A3/ANlR5Oqf8/8Ab/8AgN/9lSsRbzKcv+tf/eNNqCSO+8xs3cWcn/lj/wDXpvl3v/P1F/35/wDr1hbzOJxV9/zPLfjzout6lq2mTaDcXUl/9m8m0tVSVVSX7XbuZ0lUbEkCIy/OV+QsQeCKg+Hl3H4T8Qa6l/NqN/pkqwtNq8+jywXL39xeTI0JAGSo/dkYyFBBBAIFeo3V19jkhhu9YsbaS4fZCku1DK391QW+Y8jgetJBcR6hJLFb6rp949rIFlSNVkMMg6BgGO1hg9cHiqvpY0v7vLf+vuPDo9IGteF9VSw0u7tv+Eg1q0sNPs2gnZ9JteVe6kMgJjnkiWRmf5sN5QPOTXv9tDFbW0VtbqVhhRY41JJwqjAGTyeB3rPu9ThtEke88QabbrHIIZGmdECSEZCHLcMRzjrjmrfl3v8Az9Rf9+f/AK9J69RS97r+f+RZq7pfWT8KyfLvf+fqL/vz/wDXq3p0WoEvsvYV6Zzb5/8AZqIrXcKcVzLU2ay/F1tNeeE9Zs7e8ubKaewnijubZGeaFmjYB0VeWYE5AHJIGKn8nVP+f+3/APAb/wCypDFqYBJ1C3AHJJtun/j1bHVbzPnC80XVbf4a6+v2PUXvprpW8M/Y7e8IcLbWqSGEED7PM8qsQ8qZDeYQCCSes+JHiDVr74nWh0fTb3V9M04RWv2RrS4RTqC38IlaOVCux0hcPvO5GQMMEM1eqx6tHJZpfR+KNHe1llEKTqUMbyHogbfgt7dakmmbT54LSbWtMtJruRvJheNY2mcnLbVLAsctzjJyfequXc8/+BFldaXrOu6Z5l3qdmlvbzNrF7pb2dxc3cks5njcMASFwhA5278A4wB6xWPZXzahNPBY+ItLu5bY7Z44AsjRHJGGAclTkHr6Grfk6p/z/wBv/wCA3/2VSyXqy7RVExaoAT9vt/8AwG/+yrN+36p/z8Qf9+P/AK9BtRwtSvf2avY6CvGvifomtXPxc0m/0ua/uf8ASNNeaGNJ42tbSJ7g3JhlX5G8xXAdAwfKoMHIr0X7fqn/AD8Qf9+P/r1Un8S/Z76PT59c0qG8kxst3KrI+eBhS2TntxQjoWXYmP2fxRxnwnvLXS9W8R2Uf9qWGk6vqlta6C5sp4owxsFZtscoZkddjb3c4dx0BOK4OTRdc0zwzaXLSa7qmqaXrGqx6ZpeoabLdR6iX1JFEkspGA3k5K5xkEupGDXttr4gTUla6tdY0m9W2J3SxBJBCcHOSGO3jP4ZqJvGVmsUUreKNDWOfIiczR7ZMHB2nfzg8cU7j+oYje34o7NvvHHPNJWB9u1T/n4g/wC/H/16T7fqn/PxB/34/wDr1OhP9mYn+X8UdBRXP/b9U/5+IP8Avx/9eijQP7MxP8v4o5zUNLd/jhZ6le6LcXVn9js1t7j+y5Z1SUGXlZlYLDglCSwbI9K5Wwtzo99ocN5o2tad4luJ7u21fUrhJBDqDPFLtjEudspeTyygH93AweK9mivrpYkUS4AUAfKKV7y4cAO6tggjKKcEdD0rKWCTd0+t/wAv8j6ahxNOnBU5QulFR3tspLtt712ne7SfQ8MsfDt7/Y2nLpvhHxBaabDY6eniK1e1ljN9MtxEZCkRO6QhBNkqOQwHPa6dFtnsrKwuvBviWFJNQuZ7W8j0+4kk06z+0u0UcSj/AFUjDHJ+6oBOflFez/b7v/nt/wCOj/Cj7fd/89v/AB0f4VCy6K6/gdUuMa0t4db/ABO+1tX1t59LRtY8z0jSfE1v4+8U6l4p0PUmtb/S3Mk+n3DyFgJiIo4hGAQwQKNoOeCx+9XY/CxtWT4S6Zaw6fNaatZ2S2/k6pDJADKqjrxu2Z7gVt/b7v8A57f+Oj/Cj7fd/wDPb/x0f4VvSwvs3dPv+J5WOzyWMp8kqaWsdr291NLR33T79Ec/8VIfEOqaDpmgWekvfvfyA6pHbztDEYYwGePziPkDttUdCV3e9cL4huPiJL4JHhu50/WUVNKvrKcQaf8AajdSqoWFWkx90xt/rFxlwRyeK9a+33f/AD2/8dH+FH2+7/57f+Oj/ClVwntG3zNX0NMDn6wlOFP2MZKLctb7669VtbpfRa6I8/XWPiTb+KdTsbW0ufsNvp8o0+B9OYxSOtqrREShcBjKCpDP7YB5qpoXi/xx9omWb+2NQjsbvT2vIW0hY7oQSxz+b+6UZ++sfIAOBngZNel/b7v/AJ7f+Oj/AAqKKUxXU11EkKXE4UTSrEoeQLnbuOMnGTjPTNT9Vne6mzRZ7hnBxnhYXslst01d3te7V9e+9+nn1z4h+Jaf8I5KlnrXmXFw4vIjpaGLy/trIA+1CyHyCDnKjABBYk1aiuvF2pXCrqlrqU80Hie2/wBHl0kJBbWwnlAkikA/eDYEJbJ2k9s13n2+7/57f+Oj/Cj7fd/89v8Ax0f4U1hZdZtkSz6lb3cNCL11SXe9ttrad/O2hxPwiu/GFx4qv5PEFleRLc2hlvnuNKW2VLpXCJHHIBmZPLB5y33RzzzzvihfGur67fyXmmandGzg1qK2hbSh5CI0DLAEcZ83zAFyDnk49q9Y+33f/Pb/AMdH+FH2+7/57f8Ajo/woeDbgoOTKhxEoYqWIjQim1a1ttGtNOztpbRLXe/nt74g8eaZ4puYIYb2LR4NLmkL3enqtpA6Wm9GEqqOPMG0hnz1GBwab4f1vxxrdxZ2lrr15E1xPm5L6fE0tlAbPfGzr5agb5g+08gjA6givQ5Ly4kjaOR1dGBVlZFIIPUEYqrpkNvpUbx6XZ2lijkF1t7dIwxAwM4HPFL6rPm+N2/rQf8AbmG9k19Wjz2STsmr6+87rfr52V+t/PJ9U+Idxq3h6/m0u/jvhY2O1U0ZWjZ5ZMXiyykZgwoU4yvIFW9SuPHd5q1peyXXiCC0s/EkkRFvpSgNamJgjCMjc6BiFLNkfMXB4GPQ/t93/wA9v/HR/hR9vu/+e3/jo/wo+pv+dg+IYXTjh4Kya2Wz7aeu99W+lkuG0i68XWOu6VZG21LTtKn1O/e4NppQkEjG9PlrISP3cbRkt5nGc5zWj8LdX8ZX3iXWrTxFb6oLCFVNrJfWKwNv8x1KqyKFcbQh4LdfvGuo+33f/Pb/AMdH+FH2+7/57f8Ajo/wq4YZxknzPT/KxzV85p1qU4OhG8uttV7zldO176232PHoNB8cQ6Dov2i0a4t4Yda8qzGnP5sLPDcBBKSxDhyQFG0Z3Ac1u6H4g8at4xtdJtftjWdpe2trcWq6ankRQGyheUvL1RldiQvGc456D0T7fd/89v8Ax0f4VFBK0Es80CQxSXDh5nSJQZGACgsQOTgAZPYCs44JwtyyfT8FY7avEqxCl7ahFtqSWi0cpOV9t1d6rXzuedeGdb+Kt9pzR6h9utb2TUrOJy+j4+zRuZBOVygV41whDAtju3IrQvdV+IdqPFUKSatcXlmippyro6GGWIGENOjgYeUgyt5ecZH3eMV3X2+7/wCe3/jo/wAKPt93/wA9v/HR/hVLCyUbc7+8wnn1KVVzWFgk7acq6NeWztb5vXe/mUc3jy+m0/V3sNSvb3T/AO1xp093pot5JAbVPJMsYwFLS7lGcZAH1q7oGt/ES50jRheSaqJ5dbENy39ilJfsvloTv3oqKoZmy20ZAwDuHPoH2+7/AOe3/jo/wo+33f8Az2/8dH+FCwjTvzv+rf5FVOIKdSKi8NDTbRaaydtrby6WX6eUxXvxO0XwHbWtpNrs2oR6tdRXc02l+dJHHh2j2AIxkjZtp3AHGdoIAFdFqmofEY2Gv6jazXaG2NqlpaxaWrF1kjtzPLGGG5yhM2F55GDnGB2n2+7/AOe3/jo/wo+33f8Az2/8dH+FCwjStzv7/KwVOIIVJ87w0L3bfurW8lLt5OPo+92/MVm8e3hsdZfT9Ru7+xttaSwmutOEEkgMcHkebGAArMwcAEDIX8THpmofEm18IW0Olw3du8C6jIEGh+WxEcUckEZRkUAs5kUFVAPQZIr1L7fd/wDPb/x0f4Ufb7v/AJ7f+Oj/AAqfqTvfnf8AVv8AI0/1kg4qLw0GlsrK32nta2nM3pZX6HGQt4yuP7Nh1a3nv5bPxOFS5bT1RvsxsmbzMAbRiRym7jpgnOav/B3VvGGpNrEfimDUVjhaE2kl9Yi3kO5W8xflVVYKQOQD16kYrpPt93/z2/8AHR/hR9vu/wDnt/46P8K1jh3GSlzM4a+cQrUJ0nRim0rNLazu7dr7O1kbtFYX2+7/AOe3/jo/wo+33f8Az2/8dH+FdNjxbm7RWF9vu/8Ant/46P8ACj7fd/8APb/x0f4UWC5u0Vhfb7v/AJ7f+Oj/AAo+33f/AD2/8dH+FFgubtFYX2+7/wCe3/jo/wAKPt93/wA9v/HR/hRYLm7RWF9vu/8Ant/46P8ACj7fd/8APb/x0f4UWC5u0Vhfb7v/AJ7f+Oj/AAo+33f/AD2/8dH+FFgubtFYX2+7/wCe3/jo/wAKPt93/wA9v/HR/hRYLm7RWF9vu/8Ant/46P8ACj7fd/8APb/x0f4UWC5u1y3if/kKf9s1/rVz7fd/89v/AB0f4VyPiu/vP7WP74/6tegHvUSjdHTha8aM+Zl6uO+Luk6hq/huwi021luJbbWbG7kEO3zUiinVneMP8rOACQrAg+hq99vvP+e7fpR9vvP+e7fpUKmz0J5jSkmrM8y8AeF9asZ/CVrrnhabTrbw/bm8kmgjiY3d4VlCeZKH3KsccjAg8F3IACqK3r7R21Xx1pvjuPwne3dte+F7mO9tLgxmQsz27RW5SRtgbCyHH3c5yea6/wC33n/Pdv0o+33n/Pdv0p8rMljKKVrP8DP+EOk6jpGgammpWstvJda3e3kQm2iWSKSXKPIqfKrEdQoAHHA5rs65z7fef892/Sj7fef892/Sk6bNYZjSjFKzOjornPt95/z3b9KPt95/z3b9KXs2V/adPszo68r8U+D7zXfEHibWtS0y7IgksLfRltlieQxwyx3EkqqzKrBpcBlJDEQ4B5GOx+33n/Pdv0o+33n/AD3b9Kag0ZzzClNWaZ5k/h/xFZ+C/DfhBtJu7m+sNWXXLq5tFjIhie9mbaiudpmCyA7GDLgPjcVrM+FXw/8AFui+JvDcmpaD9ljtJLaacpKrQoq6a0DMW3F/NEhC7Qdm3nGea9g+33n/AD3b9KPt95/z3b9KfKzL63RunZ6eh0dFc59vvP8Anu36Ufb7z/nu36VPs2dP9p0+zO80/wD484/of51PXAJrGpooVbtwo6DApf7b1X/n8k/IVaizjliott2KH7QHh3WvEGmaKdH0+4u2tZ7szfZvLMyCSxniTash2EF5FVsgkAkjBGRzvhjQ/GHhHxvF4r1vQ0uLDTvBH2Hy7C88wo0RhK28aSY+clHOSxBzy/AFdj/beq/8/kn5Cl/tvVf+f2T8hTszJ1Yt3OOvvCXxCvPGfjnURZWwh17Rbe3imOoun7tZZswJiPMUnksoOBgMSQxJJX0b4RadqWj/AAr8K6TrFqLTULLSLa3uIA4by3SJVIJHGeOcZAOQCepyf7b1X/n8k/IUf23qv/P5J+Qo5WONaKZ31VdV/wCPX/gQri/7b1X/AJ/JPyFNk1fUpF2yXbsPTApOLNYYuMZJ2OgpV6iub+33n/Pdv0o+33n/AD3b9Kj2bOr+06fZnjOj/DXxFL4K8X6XqegTCWbw2bS0i89VD3aT3csccZVvniBkiYGQkknBJAwOj+I9p4q1NNF0/QtG1F5dAspFuMLBJDPNNYOkSFJCVdVkAVwwyBJkdc16H9vvP+e7fpR9vvP+e7fpVcrOf61RSsr/AIGB4Z8MX2n/ABcn8RSaasEd74Zt4LuaOTMX2tZfmjQEkqoQLgABce+a9CrnPt95/wA92/Sj7fef892/Sk4Nm0MwpQVkmdHXY6J/yCrf/cryv7fef892/SvTfCrtJ4dsndssY+T+NVGLTOfF4uFeKjFFrUP9QP8AeqhVbx9d3Fno0ctrK0TmdVJHptauG/t7V/8An+k/If4USi2zyp03J3PQq8W+I/g/xVqHxitdb0nSBcWwn0iaOZ3UW5Ns900hmOfMUp5iFQmA247g2MV0/wDb2r/8/wBJ+Q/wo/t7V/8An+k/If4UlBolUpI4fTfD/i/Rvhr488Lal4ekvtU8VatqEdkyXYkSZpbEHzpG+RliZ4yoIwQWAwqgGu5+B2h6toek6/8A2tZXFq19rLXUH2nYJ5I/s8CbpFj+RTujYAKBwFJGSSU/t7V/+f6T8h/hR/b2r/8AP9J+Q/wo5WN05M9Corz3+3tX/wCf6T8h/hR/b2r/APP9J+Q/wpcjJ9izqZf9a/8AvGm1yh1S/Jybl8n6Uf2lff8APy/6Vn7BmH1KfdHGfHPwl4g8QeJdPudH0p7yH+zTas6OoXzPt1rLsl3EFY9kbtuTDZXGcHBofCbRfEHgjV7rUdY8O3nlyW1tpiLEY2KyvqNy37oBsvCqTI5Zsvy3Jxgehf2lff8APy/6Uf2nf/8APy/6VXs5WsX9WqcvLoec6r4J1bT7Dxhoel+Gbh7XXfEDmK/Ecd1Ja2klnElxOgkfcZJCJYwc5yxJ4HPtOmQQ2um2trbRSQwQwJHFHIcsiKoAUnnkAAHk1zn9pX3/AD8v+lH9pX3/AD8v+lJ0pMUsLUl1R1dXdL6yfhXD/wBpX3/Py/6U5NY1KL/V3brnrgCkqLTFDCTi73PRKxfH1hdar4E8QaXYwRXF3eaXc28EUrlEkkeJlVWYEEAkgEgjHrXL/wBvav8A8/0n5D/Cj+3tX/5/pPyH+FacjN/YyPHoPAfxKsbiTUdO0K7k3wTRw294lrIs85ttPjT7TCf3YizBOu5AG2qDnLEnq/ijoXiTxn43uL3SPDd8beOK20lJ5GjVBJbarb3EkoO7IjMathhzlSpAIrtv7e1f/n+k/If4Uf29q/8Az/SfkP8ACq5WVySK3wZ8P6r4c1PVtPSx1mx8OJbW4s49WmiluGuzJO1xJuQncG3RnOcEknGc16XXnv8Ab2r/APP9J+Q/wo/t7V/+f6T8h/hScGS6Umz0Fvun6GubHSsL+3dXPH26T8h/hUP2+8/57t+lL2bPRwFeOG5ubrY6OuH8aaBfeIfHWkJNZS/2Lp1hc3ZmjdVaS8YCKFVJ5V0VpHVjlckHgqDWr9vvP+e7fpR9vvP+e7fpQqbO6WY0pKzTOG8GpqnhPQ9Q0eXwjrWoaJcPFaaPpVybeScItlulWU7tuxpEZc5Iy2cBTVfRfB+sXlhoen6npMoXUdfk1jxI8kCRRBo41aKBIwxPlF1hUEdfJO4fMa9B+33n/Pdv0o+33n/Pdv0p8rMljKW1n+B0lJXOfb7z/nu36Ufb7z/nu36VPs2b/wBp0+zOjornPt95/wA92/Sij2bH/adPsz//2Q==">
            <a:extLst>
              <a:ext uri="{FF2B5EF4-FFF2-40B4-BE49-F238E27FC236}">
                <a16:creationId xmlns:a16="http://schemas.microsoft.com/office/drawing/2014/main" id="{7D95A167-1D7F-4CC5-A3CC-ADF73CFBAB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1" name="AutoShape 18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8C681A68-C95B-41CD-BA5F-8E8721D562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2" name="AutoShape 22" descr="data:image/jpg;base64,%20/9j/4AAQSkZJRgABAQEAYABgAAD/2wBDAAUDBAQEAwUEBAQFBQUGBwwIBwcHBw8LCwkMEQ8SEhEPERETFhwXExQaFRERGCEYGh0dHx8fExciJCIeJBweHx7/2wBDAQUFBQcGBw4ICA4eFBEUHh4eHh4eHh4eHh4eHh4eHh4eHh4eHh4eHh4eHh4eHh4eHh4eHh4eHh4eHh4eHh4eHh7/wAARCACVA3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CtbeA20RMMZJQfwj0qT7Pb/88Iv++BXJL8SvA9sBbT+IIUli/duvlScMOCPu+oo/4Wj4C/6GKD/v1J/8TXcssxr1VGX/AIC/8ie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R9nt/wDnhF/3wK5L/haPgL/oYoP+/Un/AMTR/wALR8Bf9DFB/wB+pP8A4mj+zMb/AM+Zf+Av/IOePc637Pb/APPCL/vgUfZ7f/nhF/3wK5L/AIWj4C/6GKD/AL9Sf/E0f8LR8Bf9DFB/36k/+Jo/szG/8+Zf+Av/ACDnj3Ot+z2//PCL/vgUfZ7f/nhF/wB8CuS/4Wj4C/6GKD/v1J/8TR/wtHwF/wBDFB/36k/+Jo/szG/8+Zf+Av8AyDnj3Ot+z2//ADwi/wC+BR9nt/8AnhF/3wK5L/haPgL/AKGKD/v1J/8AE0f8LR8Bf9DFB/36k/8AiaP7Mxv/AD5l/wCAv/IOePc637Pb/wDPCL/vgUfZ7f8A54Rf98CuS/4Wj4C/6GKD/v1J/wDE0f8AC0fAX/QxQf8AfqT/AOJo/szG/wDPmX/gL/yDnj3Ot+z2/wDzwi/74FH2e3/54Rf98CuS/wCFo+Av+hig/wC/Un/xNH/C0fAX/QxQf9+pP/iaP7Mxv/PmX/gL/wAg549zrfs9v/zwi/74FH2e3/54Rf8AfArkv+Fo+Av+hig/79Sf/E0f8LR8Bf8AQxQf9+pP/iaP7Mxv/PmX/gL/AMg549zrfs9v/wA8Iv8AvgUfZ7f/AJ4Rf98CuS/4Wj4C/wChig/79Sf/ABNH/C0fAX/QxQf9+pP/AImj+zMb/wA+Zf8AgL/yDnj3Ot+z2/8Azwi/74FH2e3/AOeEX/fArkv+Fo+Av+hig/79Sf8AxNH/AAtHwF/0MUH/AH6k/wDiaP7Mxv8Az5l/4C/8g549zrfs9v8A88Iv++BR9nt/+eEX/fArkv8AhaPgL/oYoP8Av1J/8TR/wtHwF/0MUH/fqT/4mj+zMb/z5l/4C/8AIOePc637Pb/88Iv++BR9nt/+eEX/AHwK5L/haPgL/oYoP+/Un/xNH/C0fAX/AEMUH/fqT/4mj+zMb/z5l/4C/wDIOePc637Pb/8APCL/AL4FH2e3/wCeEX/fArkv+Fo+Av8AoYoP+/Un/wATR/wtHwF/0MUH/fqT/wCJo/szG/8APmX/AIC/8g549zrfs9v/AM8Iv++BXzv+0BeXln8QmhtLy4t4vscR2RSsi5y3OAa9b/4Wj4C/6GKD/v1J/wDE14Z8a9a0vXvHDahpF2t3a/ZY08xVIG4FsjkA9xX0nC2Ar08detSaXK907dO5jXknHRnLf2tq3/QVv/8AwJf/ABo/tbVv+grf/wDgS/8AjVKiv0b2FL+Vfccd2Xf7W1b/AKCt/wD+BL/40f2tq3/QVv8A/wACX/xqlRR7Cl/KvuC7Lv8Aa2rf9BW//wDAl/8AGj+1tW/6Ct//AOBL/wCNUqKPYUv5V9wXZd/tbVv+grf/APgS/wDjR/a2rf8AQVv/APwJf/GqVFHsKX8q+4Lsu/2tq3/QVv8A/wACX/xo/tbVv+grf/8AgS/+NUqKPYUv5V9wXZd/tbVv+grf/wDgS/8AjR/a2rf9BW//APAl/wDGqVFHsKX8q+4Lsu/2tq3/AEFL/wD8CX/xrt7DR/tOjx6o2v6/EhtpLgQSXGJJo1eKMSKQSEUvIwAOT8nXmvOz0rdfxZrLXbXRazErwi3kxaRgPGNuEYYwQNqkDtiuPF4Sc+X2KS7/AOW349PyqMu52Fh4ZlutUutPbxJrkJttV/s/7Q8nyTuGbcqKGyGEahiScc4x0zyvih7/AEu6s1ttZ1N4buxgvFEly25PMXO0kEA49cD6VG/jDXnuLe5e4ga5tpmmin+zp5iuzFmOcdyTn1HHSsvVdRu9TuEnu3VmjiSGNUQIqRoMKoA4AArDC4KvGrzVrNW28/u+flsOUlbQd/a2rf8AQVv/APwJf/Gj+1tW/wCgrf8A/gS/+NUqK9P2FL+VfcRdl3+1tW/6Ct//AOBL/wCNH9rat/0Fb/8A8CX/AMapUUewpfyr7guy7/a2rf8AQVv/APwJf/Gj+1tW/wCgrf8A/gS/+NUqKPYUv5V9wXZd/tbVv+grf/8AgS/+NH9rat/0Fb//AMCX/wAapUUewpfyr7guy7/a2rf9BW//APAl/wDGj+1tW/6Ct/8A+BL/AONUqKPYUv5V9wXZd/tbVv8AoK3/AP4Ev/jR/a2rf9BW/wD/AAJf/GqVFHsKX8q+4LsuHVtWwf8Aia3/AP4Ev/jX1p4Mijl8H6LJJGju+nwMzMMliY1ySe5r4+PQ19ieCP8AkS9D/wCwdb/+i1r4rjSnCFGlyq2r/I6cM9WcR+0W72Xge1ls3a2kOoxqXhJRiNknGR2rwD+1tW/6Ct//AOBL/wCNe+/tL/8AIhWn/YSj/wDRclfOtd/CVKEsuTlFPVkV2+cu/wBrat/0Fb//AMCX/wAaP7W1b/oK3/8A4Ev/AI1Sor6b2FL+VfcY3Zd/tbVv+grf/wDgS/8AjR/a2rf9BW//APAl/wDGqVFHsKX8q+4Lsu/2tq3/AEFb/wD8CX/xo/tbVv8AoK3/AP4Ev/jVKij2FL+VfcF2Xf7W1b/oK3//AIEv/jR/a2rf9BW//wDAl/8AGqVFHsKX8q+4Lsu/2tq3/QVv/wDwJf8Axo/tbVv+grf/APgS/wDjVKij2FL+VfcF2Xf7W1b/AKCt/wD+BL/40f2tq3/QVv8A/wACX/xqlRR7Cl/KvuC7Ox8JW1zrdleNLrms2z24XM/nEwqzsqxIRnczOS3TGMZ5GcbbeHD/AMJBaWH/AAlWsRRXC3oQPKzSPJbyOmARwAwTdz05HNcLaa5qFrpi6dCYBAkxnQmBS6SYHzhsZyMDHp2qzN4r1ybVLfUmuoxcWwl8orCgVTKWMh2gYyxdiT715VbA4iU5ODSWttu2nTv9y/HRSXU2tb0+7svCNvrlr4h1Ofc9tG5+0kxs0sLSMFwcgoVKkHOT6dK5f+1tW/6Ct/8A+BL/AONJc6neXFhFYu6Lbx7TsjjVA7Ku1WbAG5gMjJ55NU67cPheSLVRJu/ZbESl2Lv9rat/0Fb/AP8AAl/8aP7W1b/oK3//AIEv/jVKiuj2FL+VfcK7Lv8Aa2rf9BW//wDAl/8AGj+1tW/6Ct//AOBL/wCNUqKPYUv5V9wXZd/tbVv+grf/APgS/wDjR/a2rf8AQVv/APwJf/GqVFHsKX8q+4Lsu/2tq3/QVv8A/wACX/xo/tbVv+grf/8AgS/+NUqKPYUv5V9wXZd/tbVv+grf/wDgS/8AjR/a2rf9BW//APAl/wDGqVFHsKX8q+4Lsu/2tq3/AEFb/wD8CX/xo/tbVv8AoK3/AP4Ev/jVKij2FL+VfcF2Xf7W1b/oK3//AIEv/jRVKij2FL+VfcF2dp4R0jTNa8fava6ukz2qLdS/umIYMHwCORnGelaGu+BbFJ9Fs7OSe0keyd9QnnTIEiyKhJBYBRuOByM8DBJxUtz8M/iD/at9eafZCKO6eXDpeoheN2Jwfm6EY4pyfD74rLOs6/aBKgYK/wDaa5AZtzc7u7cn35r5x42k5xnTxUUrLTmW9n/n+BtyvZxM268ExqmnWfnCC4Vr1b+5ALRjybjyg3zEBRz6jOQOSQKsS+CNPt9KkF3cSJe2cd+0zxDckzQXEcSjkjaPn7cmrS/D34rLOs6icSqXIf8AtJMje25/4v4m5PqeaR/h38VHfzGSZmPmZJ1JCf3hzJ/F/EeT60/r0Xb/AGuG7e689PTVfcHL/dMnV/BLxyeILiC4jtotOmuPKgYEiRImUOEYnccbhzgjkAkE1j2vh/ztCtdSkvSj3k0sVrAlu8hdoygbJXkZ8wY4PTtXXt8Pfiq0VzCyztHdMzXCnUkIlLY3Fvm5zgZ9cVFb/DX4nW9m9lb27xW0hy8SaggRjx1Ab2H5Ct6eZUoxtLFQbuuq2t/nr/WicH/KZOp+B20+2uLqfVEMMFk902yEM4ZZxC0ZAfAIY8nceh7itS58EWen6ZJHcMlzfQLqBmcF0QGG3jkUKO+Cx56Hv6Ca8+HnxVvFdbtZ5w8ZjcSakjBk3bipy3TcAcevNLJ8PfitIgjkFw6BGjCtqSkBWUKw+90KgA+oFYvHxklzYuHXZpdNB8v90ybr4fXUQljj1KGa5jEqeV5RXfLHFHMyKc9NknDHHK4xyKQ+AZv+JgBq8C/YndC8kRVJNjIspU5LEIX5IUjpzk4rXPw9+KvnW02J/Ntf+Pd/7SXdFxj5Tu44AH0FNg+HXxTgt5LeBJooZWLOiakgViSCSRu7kA/gKpZirL/a4ffHv/l+vkLk/usxtU8D/wBmxT3Nzqw+yRtEkcyWpfzWkMgUrtYhk/dn5lLHkcZyKvaT4Dji1CM6lci5tjuQoishLGwa5U5z2OAR3xV8+Afi0Znm3XPmyLsd/wC01yVyTj73qT+Zpo+HvxWEcUY+0BIhiNf7TXCfKU4+bj5SV+hxUvMFKDi8XDVd12/r+kPk/umLpvgK4u7XTp21KOH7W+2RHh+eLMDzKduckFUOM7TyDjBzXISeXvbymZ48nazLtJHYkZOPpk16Snw++KyQwwr9oWOD/VINSTCfKV4+bj5SV+hIrP8A+FRePf8AoEw/+BcX+NddDNMPGTdXEwa6arz/AOAS4PojhKK7v/hUXj3/AKBMP/gXH/jR/wAKi8e/9AmH/wAC4/8AGur+18B/z+j/AOBL/Mn2c+xwlFd3/wAKi8e/9AmH/wAC4/8AGj/hUXj3/oEw/wDgXH/jR/a+A/5/R/8AAl/mHs59jhKK7v8A4VF49/6BMP8A4Fx/40f8Ki8e/wDQJh/8C4/8aP7XwH/P6P8A4Ev8w9nPscJRXd/8Ki8e/wDQJh/8C4/8aP8AhUXj3/oEw/8AgXH/AI0f2vgP+f0f/Al/mHs59jhKK7v/AIVF49/6BMP/AIFx/wCNH/CovHv/AECYf/AuP/Gj+18B/wA/o/8AgS/zD2c+xwlFd3/wqLx7/wBAmH/wLj/xo/4VF49/6BMP/gXH/jR/a+A/5/R/8CX+Yezn2OEoru/+FRePf+gTD/4Fx/40f8Ki8e/9AmH/AMC4/wDGj+18B/z+j/4Ev8w9nPscJRXd/wDCovHv/QJh/wDAuP8Axo/4VF49/wCgTD/4Fx/40f2vgP8An9H/AMCX+Yezn2OEoru/+FRePf8AoEw/+Bcf+NH/AAqLx7/0CYf/AALj/wAaP7XwH/P6P/gS/wAw9nPscJRXd/8ACovHv/QJh/8AAuP/ABo/4VF49/6BMP8A4Fx/40f2vgP+f0f/AAJf5h7OfY4Siu7/AOFRePf+gTD/AOBcf+NH/CovHv8A0CYf/AuP/Gj+18B/z+j/AOBL/MPZz7HCUV3f/CovHv8A0CYf/AuP/Gj/AIVF49/6BMP/AIFx/wCNH9r4D/n9H/wJf5h7OfY4Siu7/wCFRePf+gTD/wCBcf8AjR/wqLx7/wBAmH/wLj/xo/tfAf8AP6P/AIEv8w9nPscJRXd/8Ki8e/8AQJh/8C4/8aP+FRePf+gTD/4Fx/40f2vgP+f0f/Al/mHs59jhKK7v/hUXj3/oEw/+Bcf+NH/CovHv/QJh/wDAuP8Axo/tfAf8/o/+BL/MPZz7HCUV3f8AwqLx7/0CYf8AwLj/AMaP+FRePf8AoEw/+Bcf+NH9r4D/AJ/R/wDAl/mHs59jhKK7v/hUXj3/AKBMP/gXH/jR/wAKi8e/9AmH/wAC4/8AGj+18B/z+j/4Ev8AMPZz7HCUV3f/AAqLx7/0CYf/AALj/wAatW3we8VtFm6+zWsmf9WZFfj1yDis6ueZdSjzSrR+Tv8AlcPZy7HA6fAt1qFtatJ5azTJGX/uhmAz+tdja6Jpd541utFj0eVLTTLiczypNIzzRQhvlIP8blRjbj73APFaP/CnPEX/AD9Wn+fxrRn+HPjy4tGtJ/ELy27oEeJ52KsoxgEbufur+QrzMTxBl9R+5iEtGvtaX66LX5lRi0Z7+FfD+nzXtxqMKR2A1O0CNczyIY7SaNpGAAOTIuMDOfunIrGj0fRbzww11pMSXNzAjPdpNM8dwiedhZkX7jx7SoIxkEmuil+FvjGWxjsZdYV7SPbsgaUlF27sYXOBjc3/AH0fWnL8MfGi2H2BdbAtMY8kTHZjO7GM9M8/WuWGc4NavFXd1/NayVu3Xf1Kt5BceEPDP9tTwx26fZ7bUL61fZNNtCxWxlQSZO4sGGSU4IyOteZaibdrxza/ZzDxt8jzNnQZx5nzdfX+VeqSfD34gSXMdzJ4klaeMsUkNw25SwwxB3dxwfUVRuvhL4pup2uLnULeaVsbndsk4GOua0wWeYGi/wB7iebS32t7vyFKN9keY0jHCk+1elf8Kd8Rf8/dp/n8aP8AhTniL/n6tP8AP416P+s2Vf8AP5fc/wDIj2cixd+C/D0+tDT7dTCsep29rI0Mrlgj27SlX8zjcSvBTgAnPOKzNI0DRr/SF1k2MVuZNNvZhay3MghSSGWNVYtndtIcgjPVfwG1efDXxzeCMXevNOI3Dp5k7Haw4BHPUdjTbj4Z+NriaWafXPNkliMEjPMSXjJyUPPK55xXjQzjCqKTxfb+bs79Ou/la3Vs0t5fkNh8G+HzqD25tAUOqpauHuXDiM2qyuIQD+8bcW253bhjrmsi10HQZNW8I6a0UO7VIrWS5UyTecwkdgxB+4BgfWtlvhn42ZYVbXSRA6vEDM37tlGFI+bggcA9hUrfDrx63k7vELnyGDw/v2/dsDkFeeMH0ojm+FS1xd9P73Zq+3zC3l+RwFhp9nN4X8Q6hIpM9jNbJA284UO7hsjvworDr1tfh349WWSVfELq8qqsjCc5cKSQDzzgk4+prOPwd8Rkkm8tSSck5/8Ar16VHiPLouTnWWr0+LTRK23dX+ZDgzzeNd0iITgMwGfTJrtxoGmT+PZfDEOmSrb2V2Vnu0ldneGNSXLDplwuRtx6DNaH/CnPEX/P1af5/GtBvhx48a0azbxC7W7R+U0RnbayYxtI3cjAxis8TxBl9T+HiEtGvtbu1notbdhxg1uZI8M6FFr1zZyQrC95Da3GlRX0kscOJPvwu6/Msm7KqW44ORVePwbH/wAIdf3M9jcw6qBc3EALFlijgcK0bEfKWOJevJ2DHWt2z+G/jqzjjjtNfaBI12osc7KFG4tgDPHzEn6kmo/+FX+M/tMV1/bQ8+GMxRS+adyIcgqDnIHzNx7n1rkWdYVPTFLp/NrZeml9L79SreRNqPgDw5/aCx2jTiB9WjtSPNy8e22kkkj5/vFUIY84b2rnbXw/pWqaFBc2tm1rqGoWFzNawCZmRZLeQZA3HOHj3dScFeOuBuy/DDxpKztJrYdnmWdi0xJMijCuefvAcA9RSv8ADPxs+ox6k2uZvYseXcGY+YnXo2cjqfzqKecYaKV8Xdq383RPfTZu1/TzYNeRWtPBGk3NzqVpFb3Dskg021lV2I+1JCWllbsF8zanPy/NkV5lgjhgQR1B7V6kfhX4wJgJ1dCbeRpYP3h/dOSGLLzwSQDkdxUEvwg8SyyvLLfWzyOxZ2Y5LEnJJOetdmEz/AUm/aYlSvbpLp8uujfmTKN9kcbf2FrD4L0rVEUi6uby6hkYscFUERUY6D75ro9a0rwnYeO59Im8iGyg81CUNwxjfywUack/cDHJ8vtWxF8L/GcVg2nxayqWjFi0AkOwluvGcc4Ganl+HXj2W5juZPETvPHu2SNOxYZGDznuOKznnuBk/wDedPe25lu9Ps9Nv6sNR8jkbfw3DN8RbTQbuFLW3mKN/otwZUkQx7w0btztfHGckbu9Q6bBpN7o2ra02iCL+zoEZbdbiXy5meUJkkncNgPODycdOh6mf4U+Lbi8+2T6rHJc5B85pCXBHQ5znjAx9KtN8OfHjXaXbeIXM6IyJIZ23KrHJAO7oT19acs9wLS/2hbL+Zbb9PtbXeq3Wocvl+RBb+CtAS8NvJD5qPqghJe4YSpCbRJikYBAeRSxABBJx0zxXN29r4f/ALA8PX95pRVL2/mgu3t5JWk8uIxcopYjcQ7Z4+mK6Vfhf4zUhl1oAi4+0giY5E3/AD06/e9+tN/4Vb4x/c/8ThB5MrTRYlP7uRiCzrzwSQMkegrGnnGDXx4u/wD4EujXbu0/kNry/I4zxtpcOmz2j2kdm1ncwtJBc2k7yRXChiMgP8yMPulSTyK+pPBH/Il6H/2Drf8A9FrXhuofCvxfqEiyX2rR3Lqu1WlkLbRnOBk8ck17z4XtZrHw1pllOAJbe0ihfByCVULn9K8XiPMsNi8NSp0qnPKLd9/1/ryRrQVpM8//AGl/+RCtP+wlH/6Lkr51r6l+Mnhu88U+FoNPsZI45UvEmJfpgK4/9mFeR/8ACnfEX/P3af5/GvS4bzrA4PBKlXqWld6a/wCRFeLczmbmysLHQdGk/s1r+51S3mlL+a6tGyuyKqBeONu45BznHFde3gTSotV0uB7WYxxma11DzJGVZZltTKrg5+7vV1yvHye9S2Hw18cafD5NjrxtY9xbbFMyjccZPB68D8qbbfDHxrbPPJb635LXDb52SYqZG+blsHk/M3X+8fWumtneEnfkxSXxfzddumnKtrdSVHy/Iw9N03wleXv2aOS0F3JaW+wSzyiyFyXIkj8wHcMrt2kkjO7PbFkeGNJTQwLqxNvqLW2pyvEZ5GlR7ZmCgH/VkLjDZ5OOOa0dO+FvjHTmdtP1hLUuAGMMhXcAcjODzzUv/CtfHP2NrP8At5vsz7t0XnttO45bIz3PJ9aJ5zgub3MVp583ZrttfW3XugS8jjviHp+k6VrL6fpi26eUIyyq0zSjdGrfOX+TqT92uYr1XUPhh401BUW/1pboJ93zpS2OMdz6VT/4U74i/wCfu0/z+Nd2G4iy2nSjCde7XX3n+hEoNvQ82ruvCPh/RdQ8P2Et3Cr3d5PfRjEkgkYQwB08vHyAgnnf1FX/APhTviL/AJ+7T/P41dtvhn42tbJrK21zybZtxMSTFVO4YbgHuOD61GL4gy+rBRp4jlf/AG92fl31HGLT1RhDw5pLRS2fkSCW20uz1A3fmtmZpnjDRlfuhcS4GOcp1OSK2bzwh4fj1WaIWkISK41SNFS6kaIpbxBo/NbOVcN94AjjnHenH4X+M/sUVj/bQ+yxMGjh807EIJIIGcDBJP4mnj4Z+NwZyNdINw7PN++b94zAqxbnkkEgnuCa4Z5xhXti+/8AN1Vu3fXy6FW8vyMrVPD/AIf0/S768khto5I10/BmlneANNC7v5ZjOWUlRtJJHXmqFn4f0uXxr4T0ton+zalZ2kt0vmHLNIDuIPUdO1dNb/Djx3bwC3g8QNHCFVAizsF2rnAxnoNzY9Mmhfhx47VLZF8QMFtdv2cCdv3W37u3njHbFVHOsJFSX1q99PtdrX2767hbyPJjjccdM0V6he/CjxZezedeanDcS4275G3HHp1qA/B7xCOt3a/5/GvVjxNlltay+5/5EKlKTskcybPT7HwzpF9JpzajPqbXO7966mLyztUIF4zzu+YH0xXRal4R0XS7fR5r+3vhHb3MUGsNGGPmeZEHynqFYMh29h6kVfsPhp400+JorHXPssbncyxSlQTjGeD1xxRF8NPGkVzPdRa4Y57iQSTSLMwaRw24MxzkkNzk9686pneDlL3cTbf+bW706aWT031szdYep/IZ+l+E9PbXTcXtlHc6PFYrcK2mzySJd75PLVkz864+bK84MZ7Vc03wHo62rQ3xka+t7jUQ48wqJ4oIxsIweCGeNuOoLVJe/DPxnexNDea39ojcqWSSUsp2528E443Nj6n1p7/Dnxw7xO/iB2aEMsZM7EoGQIwHzcZUBT7ACsJ5vh5bYu3yl206d3r8uyGqFT+Qw/7D0G1+0R3VpI8enWFjqE1wJmBuBK0fmIQOAMSHG3n931OTVuPwPYWeqQ2F7HLcs15dXBZHOWsYF+UAL/FIxA9RjjOatyfC/wAXyafHp8msK9nGQUgaQlFxnGFzj+I/madN8M/GcylZtb8xTbrakNKSDCpysfX7oIBA6cVo85wvTF/+ldrJrTTW7tt02F9XqfyHD+N9Ki0fxHNbW0ckdrIiXFusmdyxuoYKc85GSvPPHNJ4W0+0v4Nce6RmNppUtzCQxG2RXQAn14Y8V2U3wn8UTJDHNqUMiQJ5cSsxIjTJO1eeBkk49zU1h8K/F+nytNY6tHayMhRmikKllOMg4PI4HHtXZ/rDgPYKH1hcytraWtvl1M5UZxfvKxyclhpMHgHT9SdbcX15NdR7pWmLMI9m3YF+QH5j97jpUvjbStLttPh1LQYYn015/KWYTP50bbAfKnjb7snU5XAIzxXWP8NfHD2slq+u7reRmZ4jKSrFvvEjPU96bf8Aww8aX8aR32tC5SM5RZZSwBxjPJ64ArCGe4FTUniOrf2rWeytbp0E46bHOnQ9K/4STSfDX2Nz9sis2k1AStvUzbGZtv3No3bQMds57Ve0jw9omoxC/bTxaqp1KI2z3Enlk28QkR2bO4cthsHHy9ulah+GPjT7ANP/ALbH2QAAQecdgGd2MZ6Z5+tOn+Gvji4n+0T680s3lNDvedi2xs7lznocnI75rKedYNqyxVv/AALs9duvbpbTcdvL8jGn0XQ7W91e3bSopjaaFHqKn7RKU85hFkKwYb4vnJB5PvWdqWlaVN4QXVNIt4pJIYYTfBppFuLaRmILbD8rxMcBSORkZPWum/4Vb4x2eX/bC7fI+zY8048rOfL6/dzzjpTpfhh40lsFsJNaD2igBYWlJQAHIGM4wM1UM6wMeV/Wb2a/m2W/Trv6736px8vyPKqK9J/4U74i/wCfu0/z+NFen/rNlf8Az+X3P/Ij2cjotS8U68f2kbTwq3ia80/RY9PsJ1toriwijkkcz7ldZh50u/y0TEJyucnGQa5nwR8UtaW88LeINY+INtqEmrzX/wDbvho28CDR4YYppSy4xLGYzEqEysQ3mZ4r3w6Hpd3d2mq3WhaTcX8KJ5N1LCrTJjkYcrkY9jWb4g+H/hHXr2G+1Xwno893FcrdC4CbJGkAI+dlALqQSCrEqwJBBFfj56R89J8a/Fklq9jqniG60WXxBf2M9pdXGkfZP7IglvEintke4jVJjHC8b+bhhkyE4ABOjB4+8Q3mn2dpb/GGNNY/tq9stOEsdilvd2sF46fa7qQrgoYwqgRbSzfdzklfo7UtJsdTjSPUtH0y9RFKotxGsgUEYIAZTgHAz9KozeEfDcywLN4T8PyLbJ5cAezjIiXJO1cp8oyScDuTQB4V4A+IPifVdaC3HxLtEfUdN1q4uobqC1aHRJLW9SKBiq7HClGPEj89c16h8HvGVxrPwJ0PxZeTTeINR/stJb1bBUknlnCAugRSFEmT93j8K6z/AIR3RvMvZP8AhHdG334IvG+zpm4BOSJDs+fnnnNWdK0210m1+y6Vpen2FvuL+VbIIk3HqcKoGaAPO/j/AKh4itvhnB4q8O+JNX8M3EElqHt1t4GaQXFxBEVlEqPtZA7YCkck5zVDUPiPr/hb/hK9LktbLVbXwdBB9t1rVtTFvJcvNEkiZjhtyAfnK/KOy8c8esXluLy3a3vLK0uYWIJjl+dSQQQcFccEAj3FRy6fbSi7EmmWDi9ULd7lB89du3D/AC/MNvHOeOKAPIPDXx0u/EEnhi0stA0e3u9YlvEmN5rghhUW1yluRA5izM7GQMqbVJANc/ZfH7xDpPwdtPFniDT/AAxd6k+o3to9tHq7xMwgDtjasLbZAFI2tgEbGyN+B7pH4b0SOC0gj8N6KkVnL51qi26BYJM53oNnytkA5GDS3Ph3Rbq3mt7nw7os8M9wbqaOS3RlkmIwZGBTBfH8R5oA8i8Q/HjWrO/uYdJ8E2t5boWWGWfV/JZiumR6iwZRE2MRNIMgnLKvYkjTm+N5b4i+GvC9l4bWW31iysLuWeS/WOWFbsPs2x7cSBNo3fODzwDXpzaLprEltD0okkkkxL1Mfln+H/nn8n+7x04pJtC0ua6s7qbQdJkuLJVW0leFS9uF6BCVyoHbGKAPA9e/aA8XS+Bm1XTvCul6Zc3Wk2+sWM02p+dH9n+2RW8vmDy12nMoxyRjJOMYPpfxP+JF14L+HWkeKPsmhXFzfvChhk1V0gZnhaQiGZIn8z7pwSqgrlsjpXZDRNNEHkDQ9KEX2drXy/JXb5LHLR42/cJ5K9DTrvSbG80tNKu9H0y409FVUtZY1aFQv3QEK4AGBjjigDwfxV8a77xBPoOmaLbw6Ml3P4cvJJn1YR3brezwuYkhC5ljEZKuwYdemKvaf+0RNeaX4m1AeE7WKHS54obR5NXVVkZ737J+/JTMOCVckBxtJ5yMV7M2gaS0tvM3h/RzJbRJDA5gXMUaMGRFO35VVgCAOAQCKb/wjujeZeyf8I7ou+/BF432dM3AJyRIdnz8885oA8os/j/b+R5up6XpVkv/ABOEWUayrwyy2CwFUjkKAP5pmOMdNvQ54pan8fNSOtW2hadoOkyXmo6KL21xqjtLbzvpxvFWaMwgBflIyGJIKnAzgepaF4F8P6Rb3lvFo9ncw3WpTakY7oLKsU0oAbywUwi4GAB0HFaq6Fpa6hb6gug6SLy2jEVvcCFfMiQAgKrbcqACRgcc0Aee6T8UdQtv2b7X4maxZ6be34sIZZIbK+BgkkdlQFpNv7vlgXXB2fMPmxz55bfHXWfDdjrN/dafZ67dah4oube2hTXA1pbRw6faytHDPsIYFnO0bVGWOSvNfRMGlWUGlvpUGj6bFp8gZXtUjCxMGzuBQLg5yc8c5qtN4Z0KbT/7Pm8M6HJZ+YJfs7WyGPeFCBtuzGQoC59BigDhfif4r1DS/E3w/wBQtbo2lrcxandXVtNcmOGUR6dJKqzMob5VYA5AbGMgGs3wz8W9S8a/B3xx4i0rTrOx1TQ7edYWgvTNA7C2WZJFd4lPAccMnVcV609lE727vp9kzWwItyQCYgV2nb8vy5XjjtxVfTtE0zTbGax0/Q9Js7SfPnQQQrHHJkYO5QuDkcc0AfMtl468YaN4Y0K3vdYvlurebw5dTNe64HinS7kvGcSXDRKyq6xpuDF1UYUD5ct6Fpfxm1rxFb2tvpPhqxE02lX99dzprAZLdLW7NtI8LeURNkjehIAPGa9Yl0TTJV2y6HpUi7Y1w0KkYjyEH3ei7mx6ZOOtOttIsbZUW30fTIVjgNsgjjVQsROTGMLwpIzt6UAeMfCnxxrWqJ4iury41nUBc6Vo0luQyyCyabSjO8rlQqopYcsqgFmXCjPFXwF8bLyxf4eeE9UtrXVZ9W0TTnubz+0Xa9Es1mZd8kbR7SCY258wn5gcc17paaba2aSLaaXp9usiJG4iQKGRV2qpwvIC8AdhxUA0HSRd2l2NA0gXFlGsVrL5C74EHRUO3KgZOAMDmgDx2y+NV7qWk+FvFMtnbW9lenULhrHTNVjui8MOmvdLHPmIFJcr/q1I2nBJIytbv7PXj648ZXXiKG9jiN1H9l1Ivb60NQgSO6V9kKkIgiMYiwUA75JJJNejWehaXZOHs9B0m2YStMDFCqESMu1n4X7xXgnqRxT9H0iw0aF4dH0bTNOikbe6WsaxKzdMkKoyaAPFvDP7RUOpLcNfaRpEMNtqum2ct5bau0lqsN3JLH5pd4UI2eUxIIwQR8wrVs/jFqmvXa2GgeHrOZZLXVLp7v8AtUAR29ne/ZTLH+6YOWBDgdM4GSOa9MHhrQxFewjw1ogjviGvEFsmLgg5BkGz5+STznmrNvpNjbtut9H0yFtjx5SNVO123OvC9GbkjueTQB4x4d+N+oNocn/ErsrttK8G2+uXUl7q6R3l5K9gbnbHCkQDjgBnAUAkkLgAUmtfFlvEninw9p2gXUUFtb+IdIW4uLLUBIl0l1aXcjwPtGMK0QBGTnGcDFeyJoemJdW90mhaStxbQfZoJRCoeKHBHlqduVXBI2jjmm2fh/SLMRiz8P6PbiN1dBFAibWXdtIwnBG5sHtuPqaAPGPDX7Q19rtvJDY+F9Ku9Q/taw0+AW2ss1tMLtJyj+Y0CsMGA5GzowIPavebFrl7KB7yGOG5aNTNHHJvVHx8yhiBuAOecDPoKzLTw9o9pI8lr4d0a3d5luGaK3RS0q52uSE5YbmweoyfWtTdcf8APOL/AL+H/CgCWiot1x/zzi/7+H/Cjdcf884v+/h/woAloqLdcf8APOL/AL+H/Cjdcf8APOL/AL+H/CgCWiot1x/zzi/7+H/Cjdcf884v+/h/woAloqLdcf8APOL/AL+H/Cjdcf8APOL/AL+H/CgCWiot1x/zzi/7+H/Cjdcf884v+/h/woAloqLdcf8APOL/AL+H/Cjdcf8APOL/AL+H/CgCWiot1x/zzi/7+H/Cjdcf884v+/h/woAlrPv/APj4/AVb3XH/ADzi/wC/h/wrC1y7v4r7ZHHa7dgPzMxNRPYyrNKOparj/i7JexeE4ZbLWYtJCanZm5kkumtRNB5y+ZD5y8xFx8u7jGeozWx9v1P/AJ52X5tSG/1LBzFZYxzndWKkjlU4p7nkngjU/G0Wq/CefxJruppFf6fqQv7Gddu4xRu6SzN1c7DHjd0255LE1x3xG8e+I5PEHiK+8NeKNVeydbtrL7FKzkWv9nW8sciw/dWHe7MLgfPuJHavouS+1FlKPFZEMCCMvyDUdrcXVpbx29tbadDDCgjREDAIg4CgdhVc6K9rAwPgbqN/qXhXU5L6+mvRDrt/b20rTtOhgSYhBFM3zSxgcB25PI7V3tYwv9SwMR2WO2C1L9v1P/nnZfm1S5Ilzi3ubFFZMN5qkkgQR2QJ9S9Wf+Jv/wBQ/wD8fprUas9mXa8h/aMu/FNnDZzeF9Ylgu/sNytrp9vdtDPc3fmQeVIigYn2jeDETg784ODj1H/ib/8AUP8A/H6D/a3pp/HP8fFNFLRnmXgbxRYN448U6sfFz/8ACM2hjsIlvtS89ri8a4KvMsZ5gjV5Ft1AAV8Z7AlnwAuvFM2r61b63rMutWcFhZAX63bXEE95vuPPZCwBiOBFmHA2ccDNek3dpeXUJjurfS5Y9yuVdXIJUhlJ9cEA/hU//E39NP5Of4+tMbLtFUv+Jv8A9Q//AMfo/wCJv/1D/wDx+lYmxdorJlvNUjkKGOyJHoXpv2/U/wDnnZfm1TddyOaPc4/4/XGrWvh2wn0vWjp4Wa482BL17SS8b7JN5Ucci87hJscJkb9uOelY3hrW/EGk/EPT7jxn4iuo7D/hAE1G/trlBFDZzxvAs0jher7jKST0B2gADn0g3+pY5jsse+6o7ya8u7aW1urWwmhlQpJG24hlPBB9qfMilUha1zxXxV4v1JvE+r3nhPxVK+jxajZ6Zdrd6qWEzS3sYuJVUfNaQwoTD5qqPvkgkqGPr3wl1Ztc+HGiaq0V9EZ7cnbezmaXAdlBMhALg4yGIyVIJ5NXxeX6ghbewAAwcBhx6fSnfb9T/wCedl+bUOSB1INbmxRWP9v1P/nnZfm1H2/U/wDnnZfm1LmXcnnj3Niisf7fqf8Azzsvzaj7fqf/ADzsvzajmXcOePc85+Kt34ptfidoi6LrMrxzTaYi6Zb3bJIkf2xvtUzQ42zI0PyknPl7CeMgl/hXXNV0y0+IljrnjEPqK6/LYaReX8eI45XsIpY40jXOEVi5CDJIU8kkk+hHUNSHJjsuOMktxUVxNd3DQtPaafKYJBLFuDHY4BAYe4BNPmRXtIdzl/gNqNxd6Jq2nz6mdaGl3kVsmsC7mnTUc20UjSqZXfGGcqQpxkHhTkV6NWML7UgMCKyA9Bupft+p/wDPOy/NqXMu4nOLe5sVrQ/6lP8AdFcj9v1P/nnZfm1dTp7StYwtNsEhQE7M4/DNaU2rm1CSbdmN1D/UD/eqhU3iGaeGxVrdYi3mAHzM4xg+lYP2/U/+edl+bUptXJrSSlqzYPTjg18ov4g8c2M0UGpeLb+40XykS61W21SQwT3i2WoOxWX5WhJkS2zCCoBCjHzYP0t9v1P/AJ52X5tSG+1HacxWOM8/e61KkiI1IrqeQ/Ebx5rkPwS0n+zr7UB4hjtdLk124toX860aQW7sjhB+7eXzOOgxvHXAOz8KfFuq6x8Tdb03VjdvOJNSKBbp/Kt4YL0RQpLblcRO0ZBVgcuoYkHgj0CKa7huJ7iO009JrhlMzgNucgbRk+wGBUv27Usn91ZZPX71HNEPaQtubNFY/wBv1P8A552X5tR9v1P/AJ52X5tS5l3J549zYorH+36n/wA87L82o+36n/zzsvzajmXcOePc82/aBu/FlnqumyeGdamjna022um2900U8tz9stv3qoBicCPzEMZJADlsYyRqeFtdutH+JPxEg8TeI5rqxgvNNXT1mASOE3CPsgiUcZJKLnqzcnrXafb9S4/dWXXj73WorqW6u0WO5tNPmVJFkCuGIDqcqceoIBFPmRXtYWtc8UXxL4m1rQ/F1nd3uuWOu33i620vR1Elza/2eLm3hYqACobykEr4bAZlB43jP0LbQi3tordZJZREioJJW3O+BjLHuT3Pc1lfb9S6+XZdf9rrS/b9T/552f5tQ5IHUi+psU2TtWT9v1P/AJ52X5tTWvtSP/LOz/NqSku5ph60IVFJs1axfH1zeWXgTxDeafJcR3kGl3Mtu9vGJJVkWJipRTwzZAwD1OKk+2al/cs/zagXmp5+5Z/+PVXPHuek8fQ/mPlu/wDGfjGLS7j7P4o1UxxQTyWskN/JLG8wttPZVhlJ3XEu+WbED/LuaReiivQvjF4y1AfEOxtfDniG7SG1S3hkhtZWX/Sv7Tt45o1QcTyiJyGjfhUbcOa9hF3qOBiOyxnj73WorZrq23/Z7WwjMsrSuVDZZ26sfUn+ntT54mX1uj/Oef8AwEuvFE2t61b6zrMmtWUFhaAXyXbXEE955lx57IWAMR2iLMWBs44Ga9crJF5qXOI7Prz97rR9s1L+5Z/m1HPHuaRx1BK3Ma1S1ii81LI+Sz/Nqu/8Tf8A6h//AI/SunscuKr061uR7F2vD/jZqPjTT/HSP4Z1q4llK2TQadaXLeZBGBcm4ka3xtmRwE+Y7thj7EjPsf8AxN/+of8A+P0f8TfcONPz2+/QjmWh4V8OPFmqXPgDxVbz+NJbe6udPsotG1C+uHnEd9JpKzXG1zuJKyB3ZBnYQQAOlc7f6t8Rvsl7caf4gvmH22aLQrGPVnlluf3lhiaGTH+mRjNypViQN54wvH0jLa308kEkkGmSPbyGSEkOdj4Klh74JGfepf8AiahR/wAg4AdPv07lXRfbG446Z4pKpf8AE3/6h/8A4/R/xN/+of8A+P0rEWLtFUv+Jv8A9Q//AMfoosFjyPXbqRf2pdOttUvL2PTDYaf9jj+1ahGhnzP9xIB5D5YRB/PIG3GM81xfhjxoPDOt+F9R1jXfFieMmub/AP4S2x1GScWsiJBPJ5ccbDyd3mJCIxACxXPBr6jivYIjb2smpWcc7ouyFyA5z0wM5NMuotN1S4SzupNMvprSZLhYZIkkaGRDlZApJKspxhuoNbnafKt/rfxF0ux+x+MLHxvYWPiS9sr/AFKczF/s5W8Q3kdsbV3kig+zOAAdrDyiRktgPGrac+naZp914i8c2FxPrF4+j6nLPqRjstLS9k8mQoATNLIoCKJgeFy2AMN9YvcLHFLLJf2yxwnbKxwAh44Y546jr61H/aFriA/2rY4uDiH5l/enOPl+bnn0oA+UdH1lLS5u7rxDqHxBkaGz1Z/FVtbTX4czDUYhZRR/wxl0JX90V+UnJHWvavgdcXcPwiuLzRru68R3f2m4mtrS8ubhBCzHctoJ7lPMZVyB5jA5JJAxwPRPt9tunX+1LLdbgmYbhmP/AHvm4/GpraU3MKz215BNE33XjG5T24INAHi37Ud7q8fhfwXO3naf5uqg6lFHeXiRIDaTEpJLZr5xUSbQCo5IXIAzXH6Z8TPiR4b8M+DNMjgnknl0WwmSDUtIurq61WaW5eOSITKQIikao+XBJDrnJr6VvbyGyCfbNStLbfnb5pCbsdcZbmpYHa4hWaC7hljYZV0XcpHsQaAPJ/CXjfx/d/EexsdUttPbQb/VtZ06NItPljmgWzkfyZmlLlSHVVGNoB6g9qpeLPiT4003xB8QbSxt7Z5tBsGm0jSjo9y8t2ojhb7T54OxkDSSL5ajcdnXrXtG24/57J/37/8Ar0bbj/nsn/fv/wCvQB4P4b+IvxI8QSafpul3WkTC81y4sItbk8P3UNvLAmn/AGgSeQ8gdcSgx5LYJFYmlfEr4nD+3PEd5JHG8/ge31fTNGbSLhozdKkvmhH3YBDgFlPzMHQD7pJ+k9tx/wA9k/79/wD16Ntx/wA9k/79/wD16APB/HnxG+JnhbxTY6KzaVeTPFaTQxQeH7thqjT3TpJDHIsjLCYoghJbO4nOB0rT0XV/EHhL4H+Nta0fTpLrVLTxBrMttFLbvJlTqEv7zYvzMoQl8DqB1r2Xbcf89k/79/8A16Ntx/z2T/v3/wDXoA+VP+FiePPC2h65rWhpa3kmseKpDNqVxod2luVXTLUxkQE+ZGsjgjJLYwcBq9F0NvE83h34w3+jrNa61czLcWDJC75lOk2pHlA4LHdkL79R2r2bbcf89k/79/8A16Y7skkcb3UKvISEUrgsQMnAzzxQB4j4E8afETWLfw/Z2+qWVzCPCx1S/vpNAuDLPOk7xNCkZkUiQBQDnO4qWAAYY5zQ/jV4/vvB7X10LOwVdcis5NXl8OXTJBbvaNLue1SRn3CVRFkORlq+lNtx/wA9k/79/wD16Ntx/wA9k/79/wD16APnz/hOfiBoFn8SZL/XGuLrTtdhOnxN4cnnEFnN5YWQYkUNEQT0OVKuxzuCiOw+KfxX1iw0Cax0/SbF72w0xrr7RpNw+J7q/ntHcASLtVFSOUqcnGRnByPofbcf89k/79//AF6Ntx/z2T/v3/8AXoA+d/FHxh+JOneEvBeow6Rp0F1qS3g1GSfTbloWlguBEsY2HdD5i73yd+McA9au+IfHHxYurrV7HTYbKO3udQ1vSNPEOlzfaYWtreWWCff5m1ixRUA2gEsCCele97bj/nsn/fv/AOvRtuP+eyf9+/8A69AHk+leMPEcH7Mtr4u/tM6hrkVjG0lyuiTOxcShHDWxdXYqNwZtwGQXA28Vw6/GD4qXfhjStTsdM0wStYS3Fz5ukXBEzJqkdouxRIDHujfzMHdwD25r6Q23H/PZP+/f/wBeq813FDMYZtRtI5FjMhRyAwQdWwW6cHmgD508beLfGQuPBviLUHtrLVdIvfENlNepo1zPbMISIUlMEbFwJAox8xA3ZyRXe/EHx54t0f4IeH/F0Nr/AGZrd6lo17A2kS3i27SxFnRo1kRowHwNxJxwMEnj0a71iytda0/RrjUoEv8AUUle0g8okyrGAXPHAABHJx1q0lwr+VsvrZvNz5eMHfjrjnnFAHhlh8Tfidfx2uqR6bpltZx2/h6W7tJNNnaSRtQbZOEfeAoiJ3cq2AMH1rL8G+KPiAmnaCNYludf1ux8Qa1DPD9hurVk8u0u5IY3G/bKHKx7SQyhXVRl13V9CveQpt36lZruk8pckDL/AN0fN97261Y23H/PZP8Av3/9egD5y1H4weOoPAHh3WI9U0wzah9ra+vf+EWvjHaTxwxPHZeSH3b2Z5B5udp2cDg1rL8V/HsfxM8O6Hc6SkMGp6bBcXllNo88RtZHsnmbFzvIYLKmwgoCN2OSpr3fbcf89k/79/8A16bLDJNE8UrQyRupV0aLIYHqCM8igD568I/GTxlcWGma7rD6ZLpM1/p0V9HZ2Dy3FtBNayvLKY4ndwgnWONHK885GazLfxx4ya81Dx9LaS2WpnwnAmRo008aY1i6j5g3q2fL2s3zAqDuxjivffDPg7Q/DUjSaHYW9pI1vHa7gHcrBHny4lLMdsa7mwi4UZOBW7tuP+eyf9+//r0AfOUPxd+Kt74Ri1yz0vTIntPDkmr3UMuk3BN3JFezQeVH+8BjLxxo+DuI3dxUzePPiL4d0r4hfatWivNSsfE8cFjbT6FdSvDaTOSpiVWxOGQfIgZQNp3N8yivofbcf89k/wC/f/16Ntx/z2T/AL9//XoAfESYlLdSBnjH6dqdUW24/wCeyf8Afv8A+vRtuP8Ansn/AH7/APr0AS0VFtuP+eyf9+//AK9G24/57J/37/8Ar0AS0VFtuP8Ansn/AH7/APr0bbj/AJ7J/wB+/wD69AEtFRbbj/nsn/fv/wCvRtuP+eyf9+//AK9AEtFRbbj/AJ7J/wB+/wD69G24/wCeyf8Afv8A+vQBLRUW24/57J/37/8Ar0bbj/nsn/fv/wCvQBLRUW24/wCeyf8Afv8A+vRtuP8Ansn/AH7/APr0AS1zniD/AJCJ/wBwf1re23H/AD2T/v3/APXrE1nT7ie98z7cY/lAwsQI/Ws6qvE58TFyhYzK5P4raX/a3haGEtc7INSs7l0ismu1lWOZWKSxIQzxHHzAZOOcHFdl/ZNx/wBBJ/8AvytVdUit9KsnvtT8QQ2VqhAaa4VEQEnAGScZJIA9zXOoO+5xKjJPc8D8A+F/EPhnWPCd3fWWp3mrKsMGopc6es1tY2CxXL/uLgqSjhzGCocEFtuGGMdQbWx8ReM77xx/wiMtzpdh4bW4sopdNCzanc3CM7AqR+9ZY0SPaxyrOR3BHo9tqWg3l7bafbeMtMuLq7iWa3gjlhZ5o2BIZVBywIViMdQD6Ut1qGhWd7cWF14x022urWEzTwSSwo8MaqCWYE/KACDz0BBq3FmjhJu5h/CPw+3hv4faXY3EKRX0yG8vwi7R9pmO+QBcDaATtC44Cgdq6yo9KjttWslvtL8QQ31qxZVmtwkiEqcEZBxkEEEVa/sm4/6CT/8Aflahwd9zN0ZN3uFl/wAfSfj/ACrVrJk0+6t0Myak25emYVqHztS/6CH/AJBWqVo6NlRtTVpM3K8IXwfcW3xL1rU73TtQ1PQ2OoPfGTSpGleWe4tngUqGxeQx7GKhM7UUqQCcH1vztS/6CH/kFayJ/FumQS30U/jDSopNPQyXivJCDbqMZL8/KBkZz0yKpTRpGrFbP8zyw2+q/wDCrvCfg250XWBf2+rJqd5G9hJPHHYfb5gGeADLrgxt9nxlVK8fJWt8OPC2v2HiD4UanqNlrcctt4YvLTUo7mZ5IrNwkPlq3ZHbL9eTtA/hxXo8OspNpbaxFr1o1gI2drsLH5YRM5JfpgfN9Oaht/E1lc6jFp1v4q06a9miWaK3R4mkeNl3KwUHJBX5ge456Uc6H7aPf8zr6Kw/O1L/AKCH/kFaPO1L/oIf+QVpc0e5HtIdye9/4+n+v9KhqWPT7q4QTPqTbm64hWl/sm4/6CT/APflajkv1MnRbd7nm3x10K41zw/YrbR3E8sEtwY7ZbJrmGZ3tZo0EqqQVAZwVfkKwUnA5rifhyPFnhHxDPe+MNGvb1NPtbpru/a1eWaC3itbTy1inB2zK7LKBHyQVLcEmvcdbfT9DtBd614mtdNty2wS3XlxKWwTgFiOcAn6A1Fa3Gj32qS6Pa+K7C6v403yWkbRPIFwpyVBzjDqf+BD1FUou1jSNOSjbQ8Y8NWmrSa9rR8VeF7u/tLmS7le9k0iSaWL/T1NmrAHF1EIism0BtgTb6ivRPgrZajp3wr0Cx1W1uLW8it2EkNwTvUeY5XIPK/KVIX+EEL2rdm1fw9FNdwy+NdMWWzYLdIZYt0JJ24YZ454578Vf0qK31bT4tR0vxBDfWcwJiuLdUkjcAkHDA4PII/ChxbFKnJokoqb+ybj/oJP/wB+VqK60+4hi3jUGPOMGFahw8zN0Wle4lKvDA+9VfJuv+f0/wDfpaPJuv8An9P/AH6WlZdyOVd/z/yPnyDwT4gtNK8RWtnpc+oxXtra6XaXF7pbJMl1Jez+bdyo+7c8cU2TcLkY24zgiu2+L+k22o/CrXvA/hq11j7RoFnafZ7a1VwJ1IxGgK/60AKSyjuq54ruLfXdIuIb+e38VabLFpys166SxFbZV3bjIQflA2tkn+6fSrV7d2+n6a+qXut2trYhVke6l2JHg4CsWPHORg/SrvqauTunf8/8ji9Cs/E3/DQWtapqemXUely6GLe0uA6tbqEuTtUEH77DLkHkbumOT6RWWl5bvqsmkrrts2oRx+Y9qNnmqnHzFeuORz7irfk3X/P6f+/S1L16mckn1/Ms111l/wAecH/XNf5VxHk3X/P6f+/S12mmK66fbrJJ5jeWuWxjPHpWtFas6sGkm9Sr4j/48V/66D+Rrnq3fFKyPpyCOXyz5o52g9j61zPk3X/P6f8Av0tTVXvbkYpJ1Nyz27j6V87aR4Mu9N8P+Iob3StRv7STTbe002WTRZXla9jS63zTW+SWkYSInnDKlmUg/LkfQHk3X/P6f+/S1ht4r8OLbS3TeNdGEEMgikk+0w7UcgkKTnrhWP8AwE+lRHTqZQ02f5/5HlXjebxLdaJ4a0iy0PU76bQ9HePVrC5s3u4pr17GJreN2U5Y7vMXzcjY2SSDg11vga08VL8avEeqa5pN1a2l1otrHbyeaskCeXPLiNGB5O0hiOoJJPBGe6u7mGx09tRutatraz+VmuJAix/MQqnceOSVA9ciorPU7K91K502z8RWdxe2uftFvE0bSRYODuUHIwePrTvoNu6tp+P+RsUVW8m6/wCf0/8AfpaPJuv+f0/9+lqbLuZ8q7/n/kWaKreTdf8AP6f+/S0eTdf8/p/79LRZdw5V3/P/ACPL/jv4W1bXtT06bQ/tUmofZPs9shtnaCJ/tdvIZRMpxBKFjb5mGCu4A54LPB8ltpWr+KPEzaJqmjwX8sOmWGmx6dPC5VpnC3EzONrSySyklgSUj259vRNU1Sx0ue2t9T8RWVlNdNtt0uGjjaU5AwoJ55ZR9SPWp4pknvLizj1eCW5tNjXEIVC8O4ZQsOq5AJGeoquljS/u2v8An/kfMemeHfHNhpsQXw7qclj9ki+22k+lySQ3F0mmzARSQDDSHztim4HBZlbOVBr6j0cznR7I3VuLW4NtGZYA27yn2jcmec4ORnJzismHxFoc2mXWqQ+LtKksbQgXNys8RihJxjc2cLnIxnrmtfybr/n9P/fpaJO4VHzbv8/8izRVbybr/n9P/fpantLG5nLZ1BlxjpCtSo36kKF3ZP8AP/IdWb4rs21Dwtq+npNdQNc2M8IktRmZC0bLujGR84zkcjnHNbH9k3H/AEEn/wC/K02XTZIYnll1YxxopZ3aJAqgckknoKr2b7lqjLufLzeG/HOku89poMmpaO4nlsdOOlyrBPOsFjHFvgzvtnZo7g+YSMHc2fmBPa/EC+17V/iPbXWjaHe6rp2nCOyW2uLF2hN6l/D5siupHlFYW3rKSAQhXnkV6guv+FmtoLlfHmjmGeQxQyfaIdruMZUHdyfmX/voeoq7qMul6Xe2tjqHiiysrm7bFvBMYo3mJYD5VJyfmYD6kdzV2Zq4Sv0OD+GOm/Y/Hnii6sdHvdN0ae1tFt1ns2tR5qvP5i7W/wBY43KTKCd24DPFej1V0ebTdYa4XSPFFnqBt22Ti2aOTyzzw20nHQ/ka0P7JuP+gk//AH5WpcGzOVGTe5Ev3h9a2qyhpVxn/kJP/wB+Vqx9lv8A/oKt/wCA6U4xsXTp8t7su1418U/C+qXvxS07WtOhv7oRz6dNcqLOTENrbtcGcQTqcBnV9rRYDOdmM849Y+y3/wD0FW/8B0qpqtwNJsmvtU8RwWNqrKrTXCRxoCxwBk8ZJIAFWjaOj3PLvAE2neHPCWsXmseG9ZgTxJeOkXh6x0q4j+zQpaERwBGC5laOE73UkGRgM9zyUvhPVYfD9lr1ppepzeITcz3VnoSaA7aVazTTWytDtnj/AHYWFcb/AJVLeawcHIr3K11vSbzUbewtfGel3F7PEJreGN4XkkjZSQygHJBUE5HUAmpodTtJtal0SHxZZSapEpaSzXyjMgABJKZyOGU/Rh61Vyrm+33jjkZpKpfZb/8A6Crf+A6UfZb/AP6Crf8AgOlTYiy7l2iqX2W//wCgq3/gOlFFgt5nleseGtRP7Tlh4luvCl1qWktp9hFDdro9tdJDKhny/nSOJLfYXjbMasWxg9BXA6ZY6l4Bv/Bs118OdXsvFOn6heR6p4giQSprsssM4ih81G3y+dKYiPO2BSoGRX0pL4l8PWOq2eg3mvRQancJH5Nqzje27hcDHcin6b4n8N6lrk2h2HiO3udSg3eZbxzKXG04btzg9cdK09pC9ro9b6lieTn9nK1r3s7W7+nmfM158Ofido1pFb6t4Ottd0/WLuy1DxBBpt59ra8uILxJ5pZI5liRTLG8kflgsDsjHGCTOvgqX+z7LS7/AODOsCzvNXvL4XVtY2z3emWLXsklvaQAygW7EHLMh+VcAZJBT6TuPE3hu3s9QvJvEdskGnT/AGe8czLiGTj5G98nGPWqR8d+C1SyY+LrELff8ex89fn+bb6cfNxzjoaTq01vJFwy/FzV40pP/t19r9u2vpqfOumfD3W4ZJUuPhdffarSz1WPVbw2VpMNTlm1CKW2kVXlAu9kasdsu0cY716z+z74f8U+H/hNqlkumW+iapPqd5cafHfWaxRqrsPLaS2hkKxDg/u42AAAx1ye707xV4Y1HULvT7LxNaz3VmrtcRrOuY1Q4YnjoD1PatDRL/T9b0yHU9J1P7ZZTbvLmiYFWwSpxx6gj8KcakZbMyq4WvRV6kGtt01vt9/Q8/8A2gPBb+MPhWlvd+H9O13xBbS2ZiZLVWMZNzAbgxb8lFKK2RnJUYOaxtc0Hx1psnjlPDB1vTtH0u3t08M6Po62dtDLugQy+WXibBVw3HAJJAHIr1fXdS0zQtOfUdY1ZbG0QhWlmcKMk4A6cmp9OntdSsYb6w1A3NrOgeKWNwVdT3BxVcyvy31I9lUVP2nK+W9r20v2v3PCPCs/xhuF8Gx+JD4zgs2uryO+ksoLL7Tn7VGLU3YYYEXkl95jGfSsBNK+MHhn4Kw6RocfjyXxBaazepI6zWTfIQ7ROgZWMkDNtzyrBmf+HaK+mbpobS3e4ur4wQp96SSRVVfqTwKl8lv+e8v5j/CmRZ2ufP3iO1+OV/qFzNZ6v4g0+KRmVYbWG12IF0mOYFd6MRuvUMXXo7AYyGGjeXXxmf4oeDpZBrFvokljp7ailraW8lsZm3fbFnBIdCMptKkhcHg17FfX9nY6jp+n3N7MlxqMjx2q7c72VGdhkDA+VSeaZcatpNvHqUk2rhE0sA3xLD9xlA43ccfKQfoannj3NFQqytaL11WnS9vz09dD5z13w78cNY+HzWWoal4mu7i80GG+uoALWOSC9hvYT5MTKq8tD5jYJO5lXnsfTfi63jZfhNo0nhBfFr6uDb+ebZ7VL8IYW3GdXVo2O7buVMfNyDgEHstM8WeF9Ts1vNP8SW9zA10loHSUH985AROnU5GK3vJb/nvL+Y/wojOMvhdwrUKtF8tSLi/NWPCNPj+Nl1NZ6ne6hrVpJCvh7zbKOC28mYyqi6kWBQt8mXOAwAI4zWV4C8LfELSdJ8OadcWfiO6vNM1fW/tFxem0LxrJaz+Q9tMVO1Xd0+Zh99mBGzAr6M8lv+e8v5j/AArJ1/XtC0CW1i1rXobB7p9kCzyqpc8dOOnI56c05SUVdsVKlUrSUKcW32WrPnSDxJ8YrDwha2mu3Wv2F/f65Jb2K34gW7ki/s53ALxRkFUnUtwmWVcHGa3bST4rat4F8R+IfDHirW9W2WNh/wAI+0cNukeoK9vb/ap0Eibt4YTlVYgBjjB4r2HXdW8NzaFb3V2y6vZ3N6tnBEIkm82fzDHgKwwSpDZ9ArVaOueHbVb2Aa5bRLpbRQ3UaSKBbF8CNWAHy5yAPy7VPtIdzX6niLfA+23W6X5tL10PnrxJ4q+I+m6F4fsNY8U6zo9ydLvry+uLu0jjuLeKK9hAnmWJXEm2BnXChQSQ3B4GlqN38bz4h8bR6Knig6a1lLJo8tz9klQy/a4PJNuyopwYGmO1wSAACSRXtnia/wDCNsZD4ivtPzYLHM32xY28kSMVRhuU4LFSBjnitfTLi11Owg1DT9QNzazoHiljcFWB7g4pqcW7J6kSw9WMFUlFqL62077+mp4Tqfhv4mL8QdAvL7VPF+p6VovimaOO4txaLNLZzWkRWSRdqq0YmMqMQMhM4G7Bro/i/L8Uo/in4ZHhZtXTw1si+1NYW8EyGX7QPME4chtnldCpGCSecYr1zyW/57y/mP8ACjyW/wCe8v5j/CqMTyX4eW/xQt/Gej3fiDUdXudNvTrKaha3McAhtBHdD7CUKKHy8RPJLZAHSuJ8feCNWuLv4l2t18N7zXtf1lL2bRfEUbxOkFs9mY47cOziRCGDL5YXad+enNfSHkt/z3l/Mf4UeS3/AD3l/Mf4UAeE3kPizXE8Z+IvC9lI+pfZrfwhoUjDaLcK4F5cnOdqrK5BZc5+zrlG2jOHpHgfx74R01re08J20TeHNTtdb0G30u7a6j8qQNBfWiyyCNyzLul2YALOMuR8o+kvJb/nvL+Y/wAKPJb/AJ7y/mP8KAPm6H4dajouo+HbzxT8P7jxzDdaJKLmCGSOT7HrFxctPPMwlZQobeqCYZdREM9AT9LDpUXkt/z3l/Mf4UeS3/PeX8x/hQBLRUXkt/z3l/Mf4UeS3/PeX8x/hQBLRUXkt/z3l/Mf4UeS3/PeX8x/hQBLRUXkt/z3l/Mf4UeS3/PeX8x/hQBLRUXkt/z3l/Mf4UeS3/PeX8x/hQBLRUXkt/z3l/Mf4UeS3/PeX8x/hQBLRUXkt/z3l/Mf4UeS3/PeX8x/hQBLRUXkt/z3l/Mf4UeS3/PeX8x/hQBLRUXkt/z3l/Mf4UeS3/PeX8x/hQBLRUXkt/z3l/Mf4UeS3/PeX8x/hQBLRUXkt/z3l/Mf4UeS3/PeX8x/hQBLWff/APHx+Aq35Lf895fzH+Fcx4lWVdTwt5dKNi8LKQO/pUT2Khh5Yh8kTUrmfiVora54ftoorS8uriz1K0v4BaTxRSpJDKrq6mUGNiuM7WwGGRkcUmJ/+f68/wC/xrN8S65Z+HdIfVNW1W+htkdI/kZ5Hd3YKqqq5ZmJIGACazRr/ZNaOt0cZ4f8BeJ9EsvAOkvpkU6eGrz+0L2+S5j8ifMVzlfL4k85WlRVbBXBY5HSqumeFfGV58QF8bTeE1FvPcXGqnTri9iCjztNhhEWDki48xGVmK7NoHNdf/wmGlrqtjps9/rdrcXzrFB9ot540aRld1j3su0OVjY7c5wPcUlz4x0qHVNS03+0NZnn0xA96beCeZYspvClkUguRj5Rk8jjkU7h/Z1X+ZGr8INB1TQNA1SLVoDBNe63e38aySrJMYpZdyGZkJUyEddpI6V2dcN4e1u116ylutN1O/dIbiS1mSRnjeKaNtroytghga0sT/8AP9ef9/jSYf2VWlrdHQ3v/Hq/0/rWVVJlmYbWvLsj0MxpnkH/AJ+bn/v6aiUb9TKeSV5O90aFeMat8L5bzxde6jNo99daPHPdz/2f/aUUbXUtxdW87SQyLtZBmAsUkI5wqtg5Hq/kH/n5uf8Av6a50eLNEe71K2gutYum02b7Pctb2s8qCXKjy1ZVIZsuAQM45zjBwoxa2ZCyavD7SMGDRvEeq/Da+8DeKtJl1K8n0m7nW5uboSp5pnk+y27sT8zqvlEsSR8hyT1K6b4Z8Q/2t8P45tHW3h8PwxG9uDdRtFIwsGhbCD5/NV2Cg8rsyc9q3W8XeHv+Eds9eXVb2SzvboWdsI0kaWWcuyeUIwN28MjAjHG0+lM8PeMvDniG+htND1S/1BpLaK58yGOUxRpIpZN742oSB90kHpxyKrlYf2TWvbmjqdrRWf5B/wCfm5/7+mjyD/z83P8A39NRyeYv7BxHdHS2X/Hqn0/rU1cuqzKNq3l2B6CY0uJ/+f68/wC/xrRWOhZPXS3RmfGTwvd+JtHsl022upNQtXuBbzQXEUfkGa1lgLMsoKuhEmCBhgDlckYPL+GvD/iLw1qiavqnhy4vo/Cmg/YNDhspIBFdSCGMTTk7vNEsxiVFVlIVVyTk8dL4l8QWXh6G1k1PU9RBvLhba2ih8yWSWQgnaqKCTwpJOMADmotI8UWGra1d6TYX2sS3NmVW6PlyiOFyivsZyNocBhlc5B4ODxVJ6D/syqvdujg7TwJ8RNPuNcvtL06O3vH03WbWyl+2xgl9Q1FJ0dOeDHFuJ3hfmUAZBzXuHh7SbPQdBsNE0+NY7Swto7eFVGPlRQB/LNcDfeONCs5JUm1jVG2TrbK8Uc0iTTtKIvKjZQVeQSEKVByDnPQ1reHtXtdf0a21jSdWu7iyuVLRSeYy5wSCCDyCCCCD0INDF/ZlWTtdHbVW1L/j3/4EKwcT/wDP9ef9/jSOkrjDXl2w9DMah2aFLJ67Vrou0qnDA+9Z3kH/AJ+bn/v6aPs7f8/Nz/39NRyeZh/YWI7o8R1L4S+J5PDfiWx0dRa29zo39l2mn310juyJLdTKqTRgDYXmjIMgDcMGwMGur+IPh7VvF/wv1TwdL4djfU9PsLI2UzzjyJbrZh9hOMGMbhk/3gRzW3b+NNAurGe+tLnW7q1iuGtvOgsriRJHUsG2FVIdRsb5h8uBnPIqxqPirQbHw5aeIZNS1GbTLu3NzFPbQzTDyRGZDI21SVUICSTj061dmV/ZVd680TD8BeG/F2jfEXV7m7/5Ad1f6neMzzRyK5nlia38of6xCFEgcHA4XGcCvTK5PQfEmja9qN1ZaRqF/efZSFlnjSTyAxVW2iXG0nDDgH1HUGtzyD/z83P/AH9NS4X6ieS1568yNCuusv8Ajzg/65r/ACrgfIP/AD83P/f013WlJ5em2y7nbES8sck8etaUo2bBZfUwms2tSt4j/wCPFf8AroP5Guera8XLv0xBvdP3w5RsHoa5XyD/AM/Nz/39NKpG8geV1cT+8i1Y0CMjB6GvEtG+HuvaJo+ux2ek3skd7pMGj2Nqb+2+02SRLcYdZcKrxkzKnJWQqWyOx9d8g/8APzc/9/TXKJ468OyaFc69Dda3LpVsX8y8jtJzFtTducNtwyDYfmHHTnkVKi0CyavD7SOT8b+FvGXiD4a2ng3T9Ls4JdCi05GBmKQ3sqJCSYjxhI8SDDdflweMHf8AB3gi+0v4nXXiHZNa6ckN/HHBLNHKJJbq6Sd5IioDBCUJKycgsAMgZra1nxPo2kaJbazfXerJZXFubkSLbTuY4gm9nkAXMYCnJ3Yx061as9Z0m88QXOg2uqzTahbWsV3NEsjHZFKWCEnpk7ScdcYOMEU+V2H/AGRX+HmR0lFZ/kH/AJ+bn/v6aPIP/Pzc/wDf01HJ5k/2DiO6NCis/wAg/wDPzc/9/TR5B/5+bn/v6aOTzD+wcR3Rwvxk8C3ni68tjpsc8NxLZ/YZrwTx+SkP2qCdkkjYbiD5WQ0ZzkYIwciDwno/izwn4t8Ya3qOmQasuu32niNrScgyE7klcq2SiRhxwey8E9T1Ota9pek6tYaTc3moyX9+rtb29vHJM7Km0MxCA7VBYDJwMnFVvDfi7w54inuYdJ1m6ma3h+0MWEiK8O94/NQsAHTfG43DI+Wq5XYf9kV/g5kcF4q+HeueJfD/AI/a48Oww3WrQ2R0i1uLuJ2inhR1OGU7BGvmER5wRycA4r249a88tviT4OuY4WttY1KaSeSGOCBLeczTebG0kbom3cyMiMwcDHHJrsYovMjWQT3ahlDYZyCM+oPQ+1Di3uH9j157SRpVd0vrJ+FYXkH/AJ+bn/v6ackciZ2Xd0ufSU0lCz3HDI68Xe6OprO8U6bFrHhjVtIntzcRX1lNbPCJfKMivGyld+DtyDjdg464rJxP/wA/15/3+NRXc/2S0murrU7mGCGNpJZHuCFRVGSSewAFXob/ANkV+6PME+HnixNMutJudLvbvStf1COfVT51mb2OzhtreFbNjuSM+a0I3PGeEQcbm42fiJ4Q1bx54gNza6Pe6TJFPHp0l5JcxNbz2ttfQ3IZoiPMAYo2woc7hhvl5rVTxzoZ8OW3iGXVtVtdOu7iC3tpLmKaJpnmYLGEVgGIJYc44AJPANTeIvGOi+H9Vg0zVdcvobmZEkAHmOsaPKsKM7KCEUyOqgnHJqrh/Z1XfmX3kPwa8C33hTWdTvZo7i0sH06002xsrmeKaSFIJJ34kjADJ++G0sN/B3AcV6bXA6B4k0vXr7VbPR9duLyXSbgWt75crbY5cZ27ujEd8ZwQR1rXxP8A8/15/wB/jSYf2VWlrdHT0VzGJ/8An+vP+/xoxP8A8/15/wB/jS0D+yK/dHT1y/xM0R9b0SyWCzvLm5sNTtb+3+xzxRSxyRPkOvmjy2wCfkbAIzyDilxP/wA/15/3+NYWqeLNL03XDotzqupG8S1+1zCNZXSCHJHmSMoKoPlb7xHAJ6Cmhf2VWjq2jmfDngXxN4dtPAOmtpcdxH4VJury7juY/Iuj9lnUhY/9Z5weRUDEFduTkdK3/DVhr+u/Em08W+IPDF3pFnaWBXS7bzbd1imnjQzzzFWEhlIAhC7SAFJz83D9A8aaDremXupWWv3aWthGk109y0kHkxvEJUkYOBhWjYMD0xVK++I3hqw8sX2s6vas4Z2Wa3uEMcYeNDK4K/LHuljG88HcOetO4PLqtr8y+89VormCLjP/AB/Xn/f40Yn/AOf68/7/ABqdB/2RX7o6eiuYxP8A8/15/wB/jRRoH9kV+6GN4f8AEUXxTh8SWcJl0yaztoJQupGADZ5gYvFsYS4EmVG5cEe9cufDnjfQbXwxpUGgWF3b6Hdz/Zb60m/eSvJFKkbyIV/dJmQFyC/IBxgV6AfEumQeIoPDa6fqtzeeVC8slvavJDCsmQpkccKPlbr6GoNE8c+GNX1iHTbUXyi5aRLO7lt5Etrtk+8IpDw54J9wDisJ0qLfx2d/1X62PpcPjcxhTUnQUoqC6P4VGST0f8rl5Na20ucI/wAMfGWlHT5NO1LStVEbW0tzE0RtPNe3uFnVnfMm92JkBbA+93wAL6+F/G6WwsptC0e60++1C41HU7YakYzI0k7SJAX8o7o1zk8DcTjgZDdS3j7wl9k1K4hlu7j+z7tLN44YHZ5ZHfYnlD+MM4KgjglTVd/iN4YSyjvGstcFuHaO6k/s+XbZsshjImP8BDA8cnio9lho7Tt8/wDM6nmGdVl+8w/M778rTva6+FrWzVrJPbqctD8OPFt5AmkXNzp+l2lpb31vHexO1w1ylxdJMQ0WE2DahU4fPzcEV2fw78Na3ofw/bQb7Uore9865aK4soVAhWSV3UqrZUn5s4IwM45xk0J/id4Ri87NvrBVWZYGFlJi7KzLC3kn+PDuo/Gur8PX1vrOn/bE07UrEbynlX0DQScd9p5x71pQp0FO8JXdrb9P6RxZpjc2lh+XE0+WHNzfD9rVve71cndbLay2MfxvoWsXltoF5phtdR1DRbxLnyr0+Wt1+6aNiWVSEb5ywIUjIHFctceEfGt146s9bkW1tozc2lwzW+qzKlnGhzPAsIULLv5yxxyxNd34p1rSfDllFc36XMjTzLBb29tG0s08h6KiDknAJ+gNS6bqej30VqyTeRNcpvjtrgmKfvkGNsMCCCOnY1pOjTnOzeu5y4XMcbh8Opxppxs4p2ezd2tGlZO727p3Wh5Ze/C7xJd+GZNPmvWlnudLmjull1OZ45LlblJIDgnAAjV1yAPvdDWzfeBdfvLXW5oJpNPupNKtrfSYl1Wd0tpFiZJVJ43ZyAHYEnrwa7fVNc8N6ZptxqN7qlrHa26q00gl37Ax2gkLk8nirQutIOMX1qcpvH+kDldu7PXpgE59BmoWEo33/rX/AIPzOief5m48zjpdvZ2veLa7bKKt/Lpszz7wl4L8RWes6TfXkMNraWmrT3S2h1KW8NtC9mYdqySDc2ZCWx23Uvijwz4uurrxxYWGm6dLYeI4h5V1JfFHiYWixAGPYc5Zeu4cHNdjda7pEWp6NYwn7X/a08sEMsEodEaOJpDuIPohHGeSKz28YaSPF48L/wBj699uJ+/9hk8rZu2+bv6eXnjd0pOlRUeXm6/ja35FQzDMqlb2/sk3yeekVPmvve6kt23e2tzldR8J+MtQu7jxDJpekW+o/bNMeKwjvCVdLR2cs82wfM2/H3eAo61ufEnRfFfijwZp8FnHFY6gt0s15aRak8avGFcbBMqgnko33f4a3fDHiHQPEkt/FpMzytYzmGbcrLnqAy5+8hIYBhwdprSNxpYeZDd24aDHnDzxmPPTdzxn3q40Kbi7S0foc9bNMZTrw56SU6bTStLRWSStfa1rPfzPOYvA/ihruLUJdQuftVu2k+QTqkpwIgou94GFcsuRkr82c8Vv+J9E15fHMXiTRLLS9QWfTf7NnhvZTH5I8wuJAQrbh8xBTAzgc10z3Glpp82oNdQfZIEd5ZhLlEVQSxJB7YOa57Q/G3h/V7ywtILXVbeTUHZbT7VZyQiVRG0m9S3VSqNg+3uKPZUoe7fV/wBfqNY/MMQ3V9neME09HZKy0et1blvvvd9Tn/CnhvXrPVdOtbqxUx6At/fRMXIiubm6nl8pVbHG2JmDdQDKODgGqWjfDLxFb7Bqmr2F7FqVjc2erJHbGFz54Zy7PuPmlZTgcJwxxgfLXTT+OtBs9Lv9Y1GGaDTINQaxtZ490rXZTiR1RRnarLICeeIyfatG+8U+HrKPVnnklA0uKGWUAEmVZR+7MfPz7j8ox1YEVmqWHsry28/66I7J5hm8ZScaVubT4b636PWz5ql9NU2k9rHHWngjxWml2mtXn9m33iWDWIdQlhlkKxTpFbm3VN4XCtgtIG28E45xmvS9EF5/ZcJ1C2tbW7YF5YbZi0aMSTgMQN3Xk4GTk4rF0jxRomq69PpFlb6g7Qu8TXX2aQWxlQfPGJPu715yPUEV0P2eH+6f++jW9CnCOsHc8nNcZiq1oYmCi91pay6JLay6aX8yWiovs8P90/8AfRo+zw/3T/30a6DxyWiovs8P90/99Gj7PD/dP/fRoAloqL7PD/dP/fRo+zw/3T/30aAJaKi+zw/3T/30aPs8P90/99GgCWiovs8P90/99Gj7PD/dP/fRoAloqL7PD/dP/fRo+zw/3T/30aAJaKi+zw/3T/30aPs8P90/99GgCWiovs8P90/99Gj7PD/dP/fRoAloqL7PD/dP/fRo+zw/3T/30aAJaKi+zw/3T/30aPs8P90/99GgCWiovs8P90/99Gj7PD/dP/fRoAloqL7PD/dP/fRo+zw/3T/30aAJaKi+zw/3T/30aPs8P90/99GgCWiovs8P90/99Gj7PD/dP/fRoAlrlvE//IU/7Zr/AFrpPs8P90/99GuU8UWls2qktCpPlryefWonsd2X39rp2KVY/i7S/wC2NJS2Gn6TqDR3MU6wanGWhYowPYHDYzg4YA9Qa0fsdr/zwT8qBZWuf9Qn5Vloew+dqzS+/wD4B5povw98RabaeDrSXUNMnj8MubhZ0EnnSExzK0AU/KY8yJhsqQExtqWPwd4nufEem+Kza+F9K1aCKa4uTbxyk3VxLarEY5iDlkVgSGDHhV+XIzVhPiR4Vl09dQgtDJaXF0tpYTGeJEupT5nyHcwMJAhdv3oUEYxycVoeMfGGieF9P0W41DTXSbV5NkUEksUflARGR2kdm2AKByQx6jGao50o28vX/gF74beHLnwxod3ZXUtuzXOpXN6sUBYx26yyFhErMAWx/eIGc9K6eqtvbWssEcv2eMb0DYBDAZGeo4P1FP8Asdr/AM8E/KpdjojzxSSS+/8A4BPRUH2O1/54J+VH2O1/54J+VLQq8+y+/wD4BPXmGueA/EZ8Q6hrHhqbw/ok81vdwJLbJJHJObmWJnmlIBxKio+1vmG5gcAZB9I+x2v/ADwT8q4LWfiL4Z0631q6XTpru20mc2sskLxZa5EqReTsZgyku+AzAIcN83TNIyq3a95L7/8AgFXWPBOuXWhaF4XsbLSLTR9Ja3uzG9zLJ9oljmbMTSbQ2GQ7y+zO/wBQSRD4Q+GN/oeoeFZHm0XOihGur+3gZLu+K2jQeXJ2KDcpBz0QDbnmuovfEui2XgGbxjPYvNaRQtL5VkVunfDFQFMZIJJ98DnOMGobDxd4fvNe8O6LDZzfa9d0ttTiBAxBEFRgHOfvHfwBn7p7Yy7mfKrpu33/APAOyoqD7Ha/88E/Kj7Ha/8APBPyqNDpvPsvv/4BPRV2y0vT3tY2aziJI5JHvU39k6b/AM+UP5VXKczxUk7cv4/8A4P4leG5PE2hizgsdFu5gJVQ6lGxEPmQvH5kZAO1xuHY5GRx1rlNP8Aa94f1Oz1nSF0OS80rTbmKN0jeOXVriSGBFa657PESW3HORwDk17Df2mi2FjcX13bQxW9tE00z7CdqKCWOBycAGvNtS+KXhGx0S01h/DV3JaXsc09tJHLAyywxwpKzAiTiTa4AhOHLAgDjNUkzCddN3cdfX/gHJH4ReIPtVw66xYLayag1/Jab5RHeu1+t1tlGMR7VDRBl3Ehs8dK9I+G+gXHhfwPpegXd1HdT2cRR5I1IXlmbAzzgA7QTycZ4q3461/RfCVlaahd+Hbm5sZ2jV5ofLBjLuiKgRmDu5352qCcK30PVHSdNBx9ih/Kk0FOsoyvGP4/8Ay6K0/7J03/nyh/Kq2o6bYR225LSJTuHIFLlOiOJlJpcv4/8Aq0A81B9jtf+eCflQLK1z/qE/Kp0N7z7L7/+AeU3Xw08RK2qJo8vh/R7PUbaCwuLTTmltlktklmkd1YKTHLIJEQnD4G75umN3xT4f8Ua14X1Lwna6f4estKksI7O3DSS/u8wMrFSo5Eb+WVyo3AEHHWok+JHhWXT11CCzMlpc3S2mnzGeJEupT5nyHcwMJAhdv3oXIxjk4rW8beKdH8I+Cx4n1TSL5oyI/8ARYYhJKrMM4YglVAGcsW28dTkZs5klZ229f8AgGd4V8B3Wj+NbXWv+JPb29raXMDtZQtHNqDzGE+bOOm4GJjnLZ38Ba9ArltC8Q6NrfiHUNJ06zMy6fLLb3FyHTak0bBXQpu8wcnAbbtO089M9F9jtf8Angn5VLNqd0vdS+//AIBPXbaf/wAeFv8A9cl/lXBfY7X/AJ4J+Vd3pUaRabbRxqFURLgD6VdPc4cxcuWN0UvFX/IOT/rqP5GuYrrtdt4bmzWO4iWRQ4OGHfBrE/snTf8Anyh/KiauxYSu4U7WMw8jFeSj4W6i8WoWivoWlabqEmmw3NjpsTpC1tbSvJIVBHyvIGVSDuGFILEHj23+ytN/584f++a8zuPih4PXQYddtdAmu9OupClncpNAscwEUspLFnBiO2I/JIFYlkABzwlE0qYlO3NH8f8AgB8QtE8VeK9K13w7FFotvplynkWs07SCVQ0PMoC5GUkPCkAMO4xkp4Q8DX2g/EPVvEsutC+g1DT4rZkeELL5iSyPkkcbQrhR3wMHoK3/ABP4m0PRPBdp4t/4Ru7utNntBeSEeXC8ERjEgDLI4JkIOAi5JbirGg+IPDWs+NtV8KWmkXKXOmWcF1LNPbmON1lZgAmeWwUIJxjORk4NOwvrC5r8uvr/AMA06K0/7J03/nyh/Kl/snTf+fKH8qnlNvrcv5fx/wCAZdFRS2VoJXAgTAY9qb9jtf8Angn5VOh03n2X3/8AAOO+KPgu48WCBbOLR4ZgqRnUJ42+12oWeKXMLD12EY+Xkg7uornvCPw+8S+Epb+4s7rTL2W9iisXGHHmRm7mkluHzjbII5sBBkZTrzXX+JPEWjaLrthof2I3epXqGaO3jkjjbyhIiMwMjKGIZ1+QHcRnA4pPDviXRNc1zxHpVrp93G+gSJHcSSwFBKWVjmMHlgNhGcAHtkc1XQwcU53tr6/8A89svg5q0GgXdncHw1qF1LpVvpVvJcxSN9nSG0kgFxG235ZCZASu0jAwGzyPY9HtWsNHsrGS4a4e2t44WmbrIVUKWPJ5OM9T1rzeL4s+Ej4P1fxNNpN7Fb6bHbSGLCO8wuBmNVKsQHxnchIKY5xXpf2K1/54J+VD8x0Vb4Evv/4BPRUH2O1/54J+VSQ2NoSc26H8Kl2QYnESw9J1JR0Xn/wB9VdYtE1DSbywkit5kuYJIWjuELxOGUjDqCMqc8jIyM1b+wWX/PtH+VMnsrZIJHisUmkVSUjBClzjhcngZ6ZNTzo8j+34P7H4nj1/8I9XvtPnCatpulSPrFtqMFhaQbrO2EX2YHZlQd2IGI4A/eEHOSa2/FvgnVPGWrfaNWh06wjhuxHHdW8sq3LWsVzFPEGUExyBmjIKsPlJDDn5asS/EDTYfD+o67L4O1L+z9Nu5bW6njlgdA0bIjFPnzJ87lAFByUbHbOt4n8V+H9B8X6X4XmsUlvdQhM4Zpo4Y4k8xY1LFyMlmYhVXJJU9OM1zmf9rU9vZv7ybwt4ck0bxX4r1YyW/wBn1q6t5oIolIMQjt1jYN2yWUnj1rpK53wtrmm65rWqaO2hXGn3mnJFJMkzRuNshcKCY2YK/wC7JKE5AI9a6P7BZf8APtH+VS5ItZ7CGns/xEopfsFl/wA+0f5UfYLL/n2j/KjnQ/8AWCH8n4iV598RfAd34o1u2u7I6RpzJLBLJqQhY3wEQlHljsyHzBxlcfNndmvQvsFl/wA+0f5VyvjPxJpvhfUrC2vPD9xcw3rOEmt5IyVWONpJXKFg21EUkn3AGSQKakuhMs8hU09m/vOE0z4ZeJdL8D6x4VgutK8vxBBHY3TpvZLWJLDyDMudpZ3lVWK4wASAe9Vb/wCDviK9IaTXNPRCZFgty8siaajS2rgwkjLkfZ3+UhRmU88c+i/D7xRofjG2vJbfSZrB7RLaSVLkp/q7iBZ4m3KSOUcZHYg1kaV8SPCerJYrpemT3NxfXFzHBblo4nkjguBA8q+Yyg5ZlITO8jPHGKrnI/tSnt7N/eegk5JNJSnT7LP/AB7R/lR9gsv+faP8qjnRr/rBD+T8RKKX7BZf8+0f5UUc6D/WCH8n4jZvB88vxGtPGVvfaVhbaCFo7i2d5Y1TeG8txIoUsJCOVboKwrnwP4t0+DRNO0nXtNvNL0q5l+xpLF5U8CyRyRrI7hsSeWJD8oCFvXOKv3nxJFr8WLH4c2ug2tzPJa21xJcS6rBbvsk8zJjhf55ioiZmCZwMZxmq3hL4uR67q+jed4N1DTvD3iGaaDRNYlmiZbp41dxviB3xBkjkZS3ZecZq5YWm7/fv/XY76Of4ymoq6aSUbOKeiTS89FJ/eRXHwla1OmyaJ4vuVeyWFQuoIs8eIZUmiUKmw4Dqc5JOGbGCSatR+BvE0LWnl+KNFmiS9n1G5t59PcxS3UsrPv2iUHCZG0EnB5OTjGePjhpU+m6jPY+FtQnuUvrW20iB5I4hqsVzcG3huI3Y4WNpFYZbkAKT97iOX4y6hHoaax/wrXUGtrfUH03U8ahbloLlLkwGKFc5uHypICgZyMdeJWDorZfizSXEmYSSUpJ+sY9b+XmWpPhdeTQi0ute0m7s7WO5SxhnsCwxNcpO3nfvBvwUAG3b611XgnwnHofg658P3upiZLiaaQm0d7dYFc52RfOXQDt82ck15/L8f7C1ilvNQ8Fahb2FxHdNo063MLtqDwXcdoUKA/uSZZUALHGCTnivR/h14m/4Srwmuv3Wn6fp8bSOq/Z9TgvoiqnG4TRHZ1yMZ4xVQwtKEuZLXYyxOfY7E0vZVJ+7fm0SWu99Fvd3F8VeH5NQstIOkautlf6PcLNZzXA+0K2I2jZZAWDNlHYZ3A55zXL3Hw4vLzxjb+Ib/XdKuJTdWd3cy/2cBOJLfHyQvv8A3cbYAIwTjPJrV+L3jW+8C+HoNdsPCR8QWJkSO5eK+ig8kySRxxfeHz7mkA46YyaavxP8J2CyWfii6tND1y1hEuoaYX+0PaAqGGWjUhhtZTkevsac8NTm7yRGGzrGYaPLTktmr2Tdm7tXava+vqYD/B+wbRBYDUNOSZtMns5p1s1zLK9wk0crc87dm3k5wTgitO/+G1pqFprn2q60qO71LTLayglt7JUWzMUbK3lgsSqNnG0EcDGTWp/wtD4cm10i5XxNpzx6zI8VhsDM0zo4RhtAyuGIB3AYJrI0T43fDLU/B0Pit9YFhp0t1LaA3VswZZI+WDbQQBtIbOcYYZwcgQsHRX2f62OiXEmZSd3V632W7al27pabWVtiXwt8P30nV7HU5tS0pHg1OW/kt7Cy+zwfNafZwiJuO3+8Tzk5rc17w/c3viK71qx1eG0nl0STTYtyFvLdpN4kyGB49Bj61n678Wfhjod7PZar4u0q2uIADJGSWIBRHBGAcgpIjDGeCT0BxpXfjzwPa+I9N8Oz+IdMXVNTjSSygDg+cr58shh8vzbTtyfmxxmtI4enGPKlpuctXOMXVqqtOV5Jcuy2ve1rWM3wf4Eh8K67aX2n+Ir26to7A2Mtvesj/uwQ0YQoFxtO/wC8G++cYyc87N8Jd974kl/tjTimsebtc2reagkuUnKufM2uBsKj5QenPUG9rHxz+Fen6Be6xD4ittSis1geWGzTdLslkCKwVsZALc88dDyQD1ui+MPCWta2ui6Xq1pd6i1hHqP2eNTuW3k2lHbj5chlIBwcEHFQ8JRa5WtDenxDmFOo6sanvO13Za2d107/AORS0rwdptjpPifSFmgh0/XZ5WENrGsQt0kgSJlUDjPyls46npWJceGPFtva6Ze/29puq32hJKNPgFt9nWXdbvCpdt5+bLgnGBhcADOa1ZPid8O4rzWbObxJYRXGiq76jHIjKYFSQRs3K/MA5AJXIGR61RuPiz4FvNG16bwzrml6zqWlaXc6h9jjcguIVbIzj+8ADjJGQccjNPD02v69fzMqec4qEm21K+90n05Xrurx0dmmxsvw5hnttBsm8SXdra6PYyQqbTYss08uBLK5cMp3Dd/Dn52yxyahtvhsI5tAEuvCW201Fguoyv8Ax+Qwy+ZbK3OCUOASQQRnAXNbvw18deG/HWjC60e+sbi8gghe/toW3G2kkTdtOQMjO4Buh2n0Nc38OvjR4I8SeB117VNX0nS7220+O+1S087d9kVzgckDd8xVeATuYDqQKX1Sl2/r+kaLP8elbn79F1vfp3k3667pHS+F9B1TQtXukj8QW02hS3U92lq1sPPWSZi7KZd2CgdmI+XPQZwK6rzYv+eif99CvPrH4wfDu/8AFemeHbHVkup9T0+W/tZ4oi0LJG5RkJ6h8pJ8pHGxs4OAc/XfjV4Jt7DSdU0fU9O1DTZ9bTTNRnYtGbJWt5pg5UruJPlAAY5ycZIxW0IKCsjzsTiamJn7Spa/kkr+btu+73Z6j5sX/PRP++hR5sX/AD0T/voV5v8A8Lb8KL4gnMl9pq+GE8P2+sJrHmkq5luZIBHtx1ygGOu44xkVrRfFD4czWOk3kXifTpIdYuXtbDaGLTSqwVl2gbgQWUHIGNwz1FUc52Xmxf8APRP++hR5sX/PRP8AvoVxi/FD4csNaJ8TadH/AGIu7URKGQwjf5ecMAWG/wCX5c8kDqRnn9D+NngeTS9T1bXtU03S9Pi1qfTdOmDtJ9sSOKKTzAoXI4k54wOMnJxQB6n5sX/PRP8AvoUebF/z0T/voVx178T/AIcWdxNb3PirSo5ILVbyT5sgQtGJVkyBghkZSMHnIAyeK0NY8Z+ENH8L2fifVNYtLPSL7yvstzKpAlMgygVcbiSOcYzgEnoaAOh82L/non/fQo82L/non/fQrzTwV8YPCGraHoNxrupaXpGp65NOlnZ+bv8AMVLp4EYNjADlBgnAJOBnFaXiX4g6X4b8eXOia3HBZ6VbaEmqy353MVZrkQBNiqTjJHPv0oA7nzYv+eif99CjzYv+eif99CuQ1v4g+F7H4az+PrCUaxpKqPI+xKGaeRpREsa5xhjIQhzjBznGDVTwl44v9T8Y2/hPXvBlz4f1OXTJ9RZZbqKdAkcsUYCtHw2fOHPGCrDHQkA7rzYv+eif99CjzYv+eif99CuE1n4iWWm/DvXvGLaUtxFo9/PZvbw3CsZDFc+QTuxhTnkqenSn+F/HFz4i8Yahpmn+D71tCsb6fTpNaaaIJ9qhz5i+UTv2BgU392xxg5oA7jzYv+eif99CjzYv+eif99Cl8uP/AJ5r+VHlx/8APNfyoATzYv8Anon/AH0KPNi/56J/30KXy4/+ea/lR5cf/PNfyoATzYv+eif99CjzYv8Anon/AH0KXy4/+ea/lR5cf/PNfyoATzYv+eif99CjzYv+eif99Cl8uP8A55r+VHlx/wDPNfyoATzYv+eif99CjzYv+eif99Cl8uP/AJ5r+VHlx/8APNfyoATzYv8Anon/AH0KPNi/56J/30KXy4/+ea/lR5cf/PNfyoATzYv+eif99CjzYv8Anon/AH0KXy4/+ea/lR5cf/PNfyoATzYv+eif99CjzYv+eif99Cl8uP8A55r+VHlx/wDPNfyoATzYv+eif99CuU8U3Nuuq4aeMHy16sPeus8uP/nmv5VnX8cf2j/Vp0H8IqJ7GlLEvDy50rnH/a7X/n4i/wC+xQLy1Bz9oi/77FdT5Uf/ADzT/vkVkeMtQ/sPwvqGtRiwjSwge5me6VtixIpZz8vOcDisrI6P7Zl/KeKWvwc0O1e2mg8Sv5tkY1st9vGyKiNckCRcjzG/0uQbsr91eODnafwbd/8ACLyeE4PGAg0RNMi0y3RraKWXyfs7QylmIB3NuVgQeCvcHA2PCPxLuNW8Sad4f1TRtN0jUXitWvoJ5n4kuIHnSOFghV3VFG5GKknftyFyX/Er4g6r4Q1rUbW30TSdTt7HRZtXmHntDLFEGEcW4kFSXk3AAfwo3fANELMLacn4m5pgsNP0210+C5Qw2sCQxlnBO1FCjPvgVY+12v8Az8Rf99il+GniRvFmhXV/cafBay2upXNgwjztk8mQrvCsA6Z/uuAw/Kuo8qP/AJ5p/wB8ipsi/wC2JLTkOW+12v8Az8Rf99ij7Xa/8/EX/fYrqfKj/wCeaf8AfIo8qP8A55p/3yKLIP7Zl/Kct9rtf+fiL/vsV5/Y/D+z07xNd6/pvic21zJNdz24NvE4je5mill35/1i5iAUfKVDHnOCPafKj/55p/3yK8w8XfEi88NeJtX0+50fT7yy06G0aSa38wyRS3lwIbaN0wdxI3O23kBRtyTgNCeaue8PxM7RfCR0zQLnwzH4jWTRrjTbqCQNGnmG5uZpJJJh6ACRgFyR09Mluk+AdD03xL4f16DW7o3Gj2DWZQzfu7gGCKEMVzhcLEDtHBJzXQ6348aw8AaN4it7PSb6bU9Si0/dbSySW8ZeRkLgbBKxGwgxhd4bIP3Sap+GPiLqOrXPgqS68PadbWfiqAPCI7lpJYT9neVmLbBGRuTaEDF8HdgYIDJ/tJ/yfidJ9rtf+fiL/vsUfa7X/n4i/wC+xXU+VH/zzT/vkUeVH/zzT/vkVNkX/bMv5TMsdQsFtI1a8twQOQZB61N/aWn/APP9bf8Af0VZaOPcf3af98ik8qP/AJ5p/wB8irRspymubuZuryaTqmkXumXF/CsF5byW8hSZQwV1KnB9cGvI2+Cfh1rJ4m8ZN50tq1lI6wxBDAbOK1+VN3yy7IVbzMn5iTt7V6P8T9euPCfg678QWdrYzm12/uJwwMzuwSONNv8AE0jIozxzVHR/GEt38TF8EXGkQRzw6ENQvbiN90aXIkjVoEyBuCiQEsQOo464ZEtXqZ/iXwvP4m0670fVvG0SaRLdq0VtFBCXS3RoWRRLgMsgaN/n54kIwSAa746lp5JP262/7+ivN/EnjzxNpviLXNI0vwrZ64+mi0QfYxKWSa6lAjSRQpOFh3SOy9MoBnJ29v4K1e08SeFrDXLd7WeK7jLB4Y2VMhipGHG4EEEEHuDQEXroaH9paf8A8/1t/wB/RVbUtQsXtsLeW7HcOBIK0fKj/wCeaf8AfIpUjj3f6tP++RSZcqkqS5+xzX2u1/5+Iv8AvsUC8tQc/aIv++xXU+VH/wA80/75FHlRf880/wC+RUaGP9sy/lPn21+Deh2r20sHiV/NsTGtl5lvGyKiNckCVcjzGxdyDdlfurxwc7s3gpLjwJqHgWfxIf7DfTbTT7E7UaaERKA7scDcXKrwemDjrgWNe+J+taTqep2b6Fo1xBZarDpP2yJ5dv2hrd7h18sKXfYixg7R1kzjapNbHi74hXOjfBW0+Idn4XW+luLK3untBcJ5dusihmZ5B1Vc4+UEkleOSRRCzG2ih+JjeHvBGk6N43ufE0WsmUyS3s0duVQbWu3jeXc45cAxDaMDAJ612v2u1/5+Iv8AvsVFp3iDUrj4o6j4TbT9MlsrCxW7uLqIsJITK5EEbKRgsypIxxgAKOueOu8qP/nmn/fIpMpZs4aKBy32u1/5+Iv++xXdaXIkmm2zxsrqYlwVOQeKzvKi/wCeaf8AfIrXgAWBAoAG0cCqgZ1cc8SkmrWKmtzQwWivPKkS7wMuwAzg1jf2lp//AD/W3/f0VuasqtbKGUEbx1Hsay/Kj/55p/3yKqW5tQvyaFc6jpxBBvrbB/6aivG7T4K+HLS1gjt/GBEtrBHa2zPBEyCBIbmECRMjzJNt0535HKoccYPtnlR/880/75FeYS+OvEq2Xi27j0XQZ7Xw3cfZ5blJJ9ssiRGSVFRY2YlS0SZ4GWcnheUip+ZJqfg+XUPC134QbxzHD4faxi023haCGWUW4thC5ZyAfMLDeGBODngggDo9O0nR7Hxrc+J49ZR5J9JttL8hnXCpDJI4fdnJJ80g/SsHxT8SrXR9E8MXZ0+0t7nxBYSX6m7kJtrZI4UlcSSRKxA/eKN4UqOWPA51ND8UXl58R7zwnc6bpTJBYfbjNZXJmNurSBYUmyoAaRdzgDoFPXIJYla51X9paf8A8/1t/wB/RR/aWn/8/wBbf9/RVjyo/wDnmn/fIo8qP/nmn/fIpGvvHOy3lr5rn7TF94/xim/a7X/n4i/77FdJ5Uf/ADzT/vkUeVH/AM80/wC+RU8qOn6zPsjyT4heBdI8Y6rb39xrTWhS0+xzKio2+L7RFP8AKT9x90IG7ngnirV74fdNb13WNJ8QJbXOuTWP2kOqMscMA2yIuc8uhYZ4wSCDXR/EbX9U8OnR10jTtMvp9U1CLT4be4Z0d5HJJIZQQFWNZHOQThDgGk8HeL4vEni/xbotvpqR2+gy28UNwx/4+jIjljjHChkIB79adjJ1/e21PMT8GfD0nhi/0WfxNeFrm0t7OKeIrH5UcMRjQlAcSOVZtzHrngDnPq8VxaxxJH9qRtqhctJknHcnua4vVviZremaf4rlvNE8PQy+GhC100l5KschljcpDGGjDu5kVYw2Arb8rnBFep6exuLC2uJ7L7LNLEjyQOAWiYgEoSOCQePwoaCniLfCkYX2u1/5+Iv++xUkF5agnNzCP+Biug8qP/nmn/fIqhq8cYWLCKOT2qJRVh1ubFwdF6X/AOHKf2yz/wCfqH/vsUj3lqUZVvYkYggMHGVPrTNi/wB1fypk6SGCT7OkRm2ny/MHy7scZxzjNRyI8/8A1fX8/wCBw3/CA2Eeh+FtHt/Edv8AZfD7m48q5tFmju7oksLiRd6/OGaRgMldz5xkDFrxB4Zu/EsVxZ634wjOnSagtwLaG2i3eTFcRzQp5mAwYNHgk7gQ3TI3Hi9R+L+qWOmz37eH9NuLeJNQuYpo7h1W5t7OSKKQoCuQWkkcLnjCZPXA7n4geJb7w1NpTW2n6fdw315DZpC9wy3M8skirtiULg7ULyEk9ExjvVcpKyiLV/abeRd8M6HBpXiPVdfvfES6lfajBDbuxijhURxNIykqnBc+actwDgcCuk+2Wf8Az9Q/99iuR8FeJ7jxB4g8UaXdaKdN/sS9jt4/MkDPMjxCQOQOFyCCBk8EZ54rqti/3V/Kk4IayJT19p+BJ9ss/wDn6h/77FH22z/5+oP++xUaou4fKvUdq6Tyo/8Anmn/AHyKXIjixmWRwvL717nP/bbP/n6g/wC+xXN674e0jWvEq6xfaruVNIudLit1ZQIhcFfNlVuzlVVehGAK9E8qP/nmn/fIrh/iB4tvfC/iHR7KHTdOvba+WeaVCWWeK3t4zJcSjjado2Kq92dQSBkhqCOONFX0ZyXh/wAAw6HYvp9v4q8+2vzbwaqSqxNNaQWX2aOJNpJR/lRi4YHIPQcVlzfBvw5Jb+Qvim62PJdeaZNkjGKe7iumVCT8jBogN/OQzHGTXovw28XN428O3OpWUGkx3GyJ4IA8haISwpKi3CMilT845XcrDlT2rmoPitcL4a0bVp9BspzrXiSPSrA2rsUe0NwsBvG3DKje2FXnO5M4ydtcrNPZu+53LX1mzE/aoOT/AHxR9ts/+fqD/vsV0Bii/wCeaf8AfIo8qP8A55p/3yKjkRl7GJz/ANts/wDn6g/77FFdB5Uf/PNP++RRRyIPYxOYn8BWdx8Rbfx5beItWsLz7NbQXFrDBA8M8cJchSXiZ1z5jg7GUkGuQ1b4JGN9Kg8O+OtbtNK065nNtpd2qzQWUM8ckcv2c7AwkVZW8syGRVzjBBNbN14+8SD44Wnw/wBOi0mPT0sbS6mknsruWWRZPNLhZIwYoiFhOPN2gk4GelZvg74reLNQn8L69rekaHbeEvFc88On+RcSG8s9kcsqPPn5GBSF87cbSR1rrPTH3/7P3w98zT5tBuNa8PXNgE8uezuWlYmOSOSLicSKAjxIwCgDI5BHFTQfBq0tb3Tr6y+IHi23ubGe5ut+y1cS3NxIzzTsrwFRI27blQMLkDG5s85Y/tAalq1rdW+l2Gg/2lf3tkPD6veGVWtLq7FsslyqfMkilkdkH8MqDrnN4fE74mS6Vb3Fro/hOe9h1q50WWxWW4M2pXEFy8b/AGYY/dqETeXkJABJOAOQC7c/AXwvcxS29x4m8SSWsfnf2bbsYSmnGW6jumMf7rL/AL2JDiTeMDHeuy8E+A/Dvhrwff8AhmVpdatNSuZ7nUDqEEbC5eU/PuREWMLgAbQoHFef+H/il8Qtdu4lt7PwfY2+rWupXely3T3G22jsbtIZPtJGA25GJBXGCOeK7n4ZeMtU1D4UxeNvHf8AZWkxyJJdeZAJI4UtAT5creYSy7lG/B5AYAgHIoA1vF/hfRfEfgw+E5GlsNOBtvLW0jCeWsEsciKoKkBcxqMY6dMVm6v4D0jUP+ExYavrFnL4rSBbqW1k8t7fyohGpiO3jIHIbcDkjocVQ+M/jDxP4e8C2ni7wT/wj19YloPON+JW81J5Yo4miMZHH7zcc9sYpF+KA0qTVNH1zRtT1HWtCt0l1iXRrFms4y0ayLseRh1Rhwxzw3agCl4W+EWk+Gp9EutJ8V+IYLvS5bpnmCwf6ZHc3CTzQyr5W0IXjX7gUgdCKr6x8FdD1HwR/wAIf/wl3ii30tL+4u4EjeL90k4cPBgxEOgMjsC4ZgTkN0rV0j4zeGdYTRBo+l+IdRuNWa4C21vYbpLZYJlhleb5sKqu6gkE9ax9J+PWlt8Mbfx1rnhLxHp1pJeT2zokCyBPKLfvNxZcrhT0GdyuMHbkgF6f4P8AheaRnOq6wNzu+Bs6vpg04/wf88hu/wB/24oPwg8Nr4s0HxHDq2qRz6Pa2VqIWggljuFtM+Uzb4iyN8zZaMqeeMUmv/Hbwdo99cWh0/xHfGHpJZ6a0kch+yx3ZCtkciCQyEHBARs9s6N58YvBdt4y0Twv5t/NdazDbTW08dqTCq3O7yN5OGG/aexx/FigDHf4KeE38PWminV9bEVpoZ0aGVWQOqfaY7lZfuY3iSJO20jIINdT4f8ACNtpXjKfxVN4g1jUL2fTIdPkSdY0icR4/essca75CQTls7d7hQoOK4fWf2ifDsPhefWNH8O+Ir2YWtveW0E9mYBdQSXCQNIj8ghGkUH1JUDIJI73xn48sfCfg208Ualo2tvbXHl77eG3Uz2+9C371WYBcY2nk/MQOaAON1r4JeHNW8QeItYvvEviOZtctZrV4neNltklmilYRsY92A0KhQxYKvAA4rUf4U+G2utRuDqeq7r9NYSQfLhRqTRtNj5P4TEu36nOarXvx48GwXNtBbWHiLUWuobWW3NnprSCX7TbtPCg5GHaNGODj7p9M1m6v8btP0zxXa38kV/d+D7vwta6yk1rp7ySQCWd1M0vdIwirkYznpmgDrfhx4E0vwVd6hdw63rGrXN7b2toZL/YTFBbq4ijXYijA8x+TknPXiuQtPgL4Vj0C50a68SeJb63bSYtJtDM8WbOFJknHl7YgCTLGjfPuHGOhxWz8b/iRqngOVV06xs7oHw/quqfv93+stfI2LwR8p85s9+BjFZFn8RPH1/YeFdM0218Nz694kkvZobi4tb20tILa1Cb90MoExkLOAOAMc9OoBteG/hbpGg3ui31l4i1pbnTLa7tHeOKCEXcNxJ5rrIscSgEOAwZArZHJPNYmj/AnQdLgb7N4y8Vfbf7Rg1GO+YwGeOWG3mgj5MOG+WdiSwJYgEk85nX4yND8VbLwnf2+jQ2Zlg0u/lS/DTxapLH5gjjQ4Lwj5Yy+Ad8ijAwa6Tx/wDFbw34K15dI1Sz1m4dLaK7u57OyMsNlBJKYkkmbPygsrdAT8p46ZAOfi+CfhaHSUsbfXNehkjsLe1juVZDKskN696s4zHjf5zkkY24wNtWtK+E+maXdaVqFj4t8SRarY3t5dz3/wC5Ml6bqSN50lUxbArGGP7iqRjg81Y+OfxKn8A2um22lWum3mr3zSzLBfXYt4/s0C75SGP8ZyqIO7SDPAweP1b43a1P8TNM0PwvZ6RfaVqEOlz2qzxXAuLuO73Fisq/uYykaM+JCC20hdxFAGzc/A7w3dap4g1G68TeJp5tZj2BpJI2a0IukukMbGPcdssa4DlhtG3pinXHwW0eSHzIfGfimDU2vbu7k1JPIM0huoYop0YGHZtYQoeFBBzg1TT44rN411/R7e30p9Pgt75NHmF3unnu7OPfMssQOVjYhwhHJELnuMdD8JviPeeKrbW7rWbW0s4NMsdOuy0Ac8XFhHcyZBJ4UuQMdgOpoALX4V+HLLw7r+h6fqeqW1trVhZafISkcrQxWsCwIFDxkElF5LA8nIxWn4m8EadrfhbQdEOva5aTaFcQXNjqUcge6EsUbRh3aRGDlkdwSwOSc9a5/Rvj54L1jRY9S02x8Q3Jlv47CG1j0/dPLJJbyXEZVQ2CrJG2Ocg/eA61oeIviIt38NdB8Y+FWIg1XWNOtALuAqyRzXkcEqsp6MMuO+CMjNAGHD8C/CsF7oF5BrmtCXRwVBligmFyv2t7sCQPCQCJJGwybWxjnIBrp/G3gDSPFWrX+qTazrOnXV5pC6UXsXCGONZxOGBKnksNpBypUkEHJqx4I+JWheLPFOreGbS01Sx1TSl3zw3tuE3JvZNylWYY3KRg4PI4rhvD/wAUvHXiy903SPDOi+Hl1J4L++vXv5pUh8iC/ltI449mWEjeXkseB6HoADqtK+GXhuz+Esvw3nvdTvNNleWRrlyI7gSvObgSK0aqqsshDLgYG0cGrPhPwNbaJ4ng8S3nijX9d1SLT5rAzaiUO6OSSJ+iRqFx5KgYAHLE5JzVb4aeK/GPi7VLvVpNM0S18KfbLuytlW4ka+D28rRGR+NhVnjfCjBAKnJ5qa0+JGnWfw41nxrr0gFlpd/eWsn2W3bcRDdPAihSSSxIUZyASc8DoAJefDvQbnwFrng17/UVstZ1C4v55QF81HmuftDBTtxtDHAyCcd881N4f8D2Og+ML3XdN8Ra9DZXt3NfS6N5oNmbmUYklwU38kltm/buO7GQKwpvjx4OTRbfVo9O8RXEUtnd3kkcGn73t4rWVYp2kAbChCwJOSMDgk4B1vG/jW70nxR4Jj01DdaZrK301xHHBummjis3njEYJGGJUcHrnHFAHdfaIv7zf98H/Cj7RF/eb/vg/wCFcFo3xT0nxL8PPE/ifw5bXSz6FBP5trfxbCJUg81Q21iCpBU5Dd+1cLa/G3xB4ljeLwbY6YtxaeFF1y9OrWN3AglVh5kce4KXXB+VhkZ70Ae7/aIv7zf98H/Cj7RF/eb/AL4P+FeFat8aPE3h/wAE+GtQ1i08Lz61rNodae2iunt4o9MWJHYKZDlrgl9iKOCfpz6Z4o+IWh6F4a0bXlh1HVodbkij0yDTLYzzXRkiaVdi5Ax5aM2SRwKAOp+0Rf3m/wC+D/hR9oi/vN/3wf8ACvO/FXxImm+FGmeMvBMNvNLq1/Z2VoupxSIsbz3S27eYqkMCjMc4P8PGa4nxH8bvF3hmOG11bw7pNxf6drlxYa19ikkaN7aK0W7aa3B+YN5Lj5WzypGccgA96+0Rf3m/74P+FH2iL+83/fB/wrzH4ffFK78X/F7XPDVrY2Y8PWdm82n36OWku2jmEMjA/d8vfvCkZztznsJLn44eEbS/13T76x120u9F8szwyWYLSo9ylsGjCsdw8yRODg4bIBoA9K+0Rf3m/wC+D/hR9oi/vN/3wf8ACvI9X+N2l6h4Q8Wy+HbLV7HWtI0G+1K2Gqae0UbtbFo5AMn5jHNhGHHPTPNdd4C+IGmeKLLVQLTU7O+0VY/t8F7ZtA+Hj3rIinqjAEjoeOQKAOu+0Rf3m/74P+FH2iL+83/fB/wry+3+PPgqTQrvV5rPxBawwWNnfxR3GnlHuobpxHC0WThgXO3JIGeckc1y978fIZvGljfWNvqcfgu38OzaxfyDSd80hWSSIoWMgEYR48ZAbc2V6ENQB7x9oi/vN/3wf8KPtEX95v8Avg/4V5zffGjw3YanFYXuieKbZ8wfa5JNLZUsRPO0EDT85QSMhK8E4IyAeKktPjH4butTuNPh0rxEZo4r94GNhhLxrKRo544W3YdwVz2HI5zxQB6F9oi/vN/3wf8ACj7RF/eb/vg/4V5NpPx30bW/EvhnSdD8Oa7eRaze3NjcyGAK1jLCsbHeoJDLtlVmIbCqc8nIEmh/GzRhY+FxrtrfCXxBJ5UF5a2ZFoJDcvboh3OXB3KueCBuB4B4APVftEX95v8Avg/4Vj6tqlpDd7HM2doPywsR/Kt2ud8Qf8hE/wC4P61nVdomGIlywuQ/2zY+s/8A34f/AArL8VxaD4n8P3WhasL1rK62CZYkkRmCurgZA6EqMjuMjvVmsLx/qh0PwbqmtfbZLMWFu1wXSJJGfaMhFV+CWOFHfJGKwVTyOJVtdiPUvDHg++8V/wDCTvHqEeo+ZHOAgkEXnxQyQxSlAPvLHK6jBA6cZGarxeD/AAjJo2p6fq02r6tJq+m22najc3TStLOkClUbdjKsSSxOeW5Oa4my8XfEbS/FvhjS/E8Nt5Op3NnaSSQ2JEMrS2s80xEgPyvHIiIFONygtt543vEPi7UtF+ITWhvoLvRrWwkvtTiFpsFlFtC26+fuIaaSUNhTgbOcDAJrmZp7V9jtfCtvoHhuwntNON832m7mvbmWdHeSaeVtzuxwBkn0AHA4rX/tmx9Z/wDvw/8AhXB/BjxNf+Lvh3Y67qklo19LNcxzi1YGNDHcSIqgjr8qrz3znHNdjUueuxnKtZtNFv8Atmx9Z/8Avw/+FH9s2PrP/wB+H/wqpRS9p5C9uuxb/tmx9Z/+/D/4VzGoeHvCN9HrK3Eeob9YvoNQuZVEgdZ4PL8pkOPlCmJCByM545NbleNW/wARfEE3i3XLG81bT9L0q0OqFbtrHzRFHZTwoTGNwZ32u4YOAN5XYGHBpTuXGq3sjtP+EG8JiOwtY77XYbHTsTWkEbyjy7v7Q85uuQQZSzuM7cYZh0xtuaL4S8GaPcaI9l/bIg0NVGnWkkszwQOImi8xVI4Yo7A84JJOM81hx6t8Rb34YaPe2Wmwp4kvriPzllVYjb2rSMfMaNzjzPKC5TsznGQuKx/CPxVXxF438HaPpt1C9hqukT3V21wES5acRxuibFOFwrZOOGzx0p87K9rJ30/E9k/tmx9Z/wDvw/8AhR/bNj6z/wDfh/8ACqlFR7TyMvbrsWv7UtW+ZUuiD3Fs/wDhR/aVv/zzuv8AwGf/AAq5Zf8AHqn0/rU2TWqloelDHTUUrHM+I7PRfEEVjDqUN+8dlfQ38SpDIoMsRym4Y+Zc87TwcCsTV/B/he71nUNfsbe+0rXL3Tp7A39nBJG6CVgzSjaB+8yM785rQ+MOt6n4e8Ez6po94YdREsdvZw+Skn2m4lcRxRkMCQNzAkqCQoY9q5DwT498VXnxbPhTV7uwuLJbm/smlitvKWSS1htWLRnJYPumcurfIAVClsVSZf1ucleyOsttB0S1t9US0n162n1S+S/ubqFpVmMyqighgPu4jX5CCpy3HNX/AAraaL4Z8P2ehaRbXsVlaIViV4ZHY5YsxJI5JYkn3NeZWPxP8RTa1qiajrFhpelxW+rXZmGn+c9vHY6itttjXcPMeRCeufnIwD0r1P4eXniDUPA+j33ii1W01m4tlkuoVQpsJ5UMp+623buXs2R2obD63OOtkXf7St/+ed1/4DP/AIUq6nbA/wCruv8AwGf/AArRyaMmlcieMlOLi0UP7Utf7l1/4DSf4Uf2ra/3Lr/wGk/wq/k0ZpaHLocFd+D/AAjcaYLHydXi26tNrCTxiQTJdS7w7Bip42yOoBBAU4HQVG3g7w1J4c1LwvNJrT+H7yxtbCLTx52y1hgXA8snJDNxuIxnaO+Sec1fxn4qstJ8daxDr3n2OhXcenaYFsIvNvb3ADRjAxs8yWKPgFso/cbau/Frxh4u8H6D4ftYb6wbVp9O1C4v7kWoKPLaWDz4RCcKryLg9SF6GqLsdrpNvoul6rq+qWsN99q1e4S4u3eGRsskaxqF44UKo46ZJPetP+1LX+5df+A0n+FcP4H8VeItb8cpZG6t73TP7IS91ARWRiSwmmWJoIEk3HzHKmRnz0BQgDOK9HyalkuyKH9qWv8Acuv/AAGk/wAK6CylWa0ilQMFZRjcpU/keazsmtWH/Up/uirga0bXZR164itbNZJd+0yAfKhY5wfSsP8Atey/6b/9+H/wra8R/wDHiv8A10H8jXPVFSfK7Dnjp0HypFgaxZA5/f8A/fh/8K5U+G/DK+G5NAtrnXLO1lubi5le3llSSVpy5lDnHzqfMYYYHGFxgqDXRc14hr3j7xpYvqEmn6nDe2I1ifTLKT7BH58rW1nNNO68iMp5iKvJ+7G5BLHaJVRvoJZjUn9lHcal8PvBupAwXtxrRsorYWVlaxyTLHa2pt1t5IFzn5ZFUbsYOQCMHJO74W0fQfDeoaheabd6wft8zTzwz7pELnGCCV3fKqhVBYhVGBxXBfEHxx4u034caJ4r0W3t3hl0SbUtRngtWnjSUWqyxJtPzLE7lgXIyoAyVzW5oXiDxAfiXDoOpXFvNZX2jSanABaiPYVliUJGwZiwUSYcvtJbBUYzh87sH1+a15Uehf2vZf8ATf8A78P/AIUf2vZf9N/+/D/4VBRU+18hf2rU/lRP/a9l/wBN/wDvw/8AhR/a9l/03/78P/hUFFHtfIP7VqfyopalBoOoa/pGt3S3jXekGY2mI5AimVAjErjBOBwe2T61gw+DvCOn3t/e+HxfaFcajcWct09jHJGGS3bIjULjarDKsOhBPFQfEnVdbsL3w9Y6BqSW99q2pJZpFJbJKnljMk0rZ+bCRq2MYG5lBIzWF8O/Gfi2+8Sa1o/imzS2uLPSBqPkNbGLynNzcRhFbOJYykUZDgnJLc9hXtHa4/7Qm1zcqNyTwH4Qkvl1B7/xK98LiG4+1SXEkkjNCjJCG3qQ+wOxUsCwLFs5wa7iLVLOOJIzJdOVUDc8Dlmx3PHWvAdJ+JvjG98JahfSajaLfx6dpd5ZQwaZ5st3cX1vI0dqibvuiVV+bBbYGyRjI9zsjdGytzfJEl2Yl89YiSiyYG4KTyRnOPalKo10B5hUh9lF3+17L/pv/wB+H/wqpqWo28wj8sTnBOf3Lj+lSUVLq+Q4ZvVi7qKM/wC1R/3Jv+/Tf4U2SeKSNo2SfDKVOImBwfwrSpk6u8EiRzeQ7KQsuAdhxw2DwcdeaXOuxt/b1b+Vfiefah8O/CF9ommaNNaaiLTTrJ7CMIzq0lu5QyRyHHzBjGpJ4OR15NWF8I2TeIhr9xq/iCW9inmktsyMY7dJWBaNFZW2jCgZGDjIGBxXB618RPiHp/gibxhbGO70bF/cWs500MzRwyRxwLMEOFWXEz7wAANg3dz3XxP8dP4a8Q+E9GsprNJtU1e2hvPPcZjtXcodoJ+8W4B7bTV8zB5tVv8AAvx6G3pmm6Zpusavq1rDdC61eWKW7LK5BaOMRrgY4+VRWn9qj/uTf9+m/wAK5z4e61ruq674ht727h1HS9PmS2gvkszbrJcgv58cYyQ8afu13ZJ3bxk4rs6lz8geeVo6cq/EzxdR7h8k/Uf8sW/wrd/tS1/uXX/gNJ/hVNfvD61t5NOMkzCtj54u3OtuxQ/tS1/uXX/gNJ/hWLqOl+HdQ199bvbW+nun0yTS2VopfL+zyMGcBccMcAFhzjiupya86+JniTX9H8WaRp+h6pbp51rdahewXNqHiitbaPc7My/OC7tGg9BvIyVwbRlG19BukeB/DejQxwaReeIbWIyxtdndKXuoo7U2sULEADYibccE5UHrzVi+8EeA77QdD0a60W4lt9CFsti7W7+aiwMrIpfblgSoLD+LnPWsv4J+M/E/jHQtaXVLqzg1C3gspLaV7UDyzc2Uc+50RtrJuclQGDFeGwax5fiD46t9OGP7Oc2nji20G/luYdlwtvI1uAPLQmPzD5zHcGICherE4ovW564dVtc/cuv/AAGk/wAKP7Utf7l1/wCA0n+FXz1oyanQz0KH9qWv9y6/8BpP8KKv5NFGgaGHceBfDV/4rtfGE9hqa6zFFAnnQajPCkixEtGHjSQI4BZuGU9TXMaz8C/At5qcGo6bZ6to0yXEskkdnfSCF4pgy3EKxFykIkVmy0QRgeQQa0Jdc12T4uQaBDqlxbaXDZ2szRxw2xRi/mbldpCJPm2ADywTk84rD0Txt4kmh0fVpfElhdHWftayaQlsgbT/AC4pHVgw+c7TGqtv4y/bioeLgnaz3t+S/U+rp8O4icFNTj8Kl16pyS+He0W+3nqjpdc+Enw31hLZbjwXb2xtv9U9gTZuDlSCWhZSxBRSCSSCMjBqp/wpf4drNZTRaJrFvNZJIkMsGtXcb/vJDLIWZZgXZnOWLZJwMngY5OLx34st7TRrVvF1neya1Y2FzLdfZIQ+mNNPFG64X5CMSMRvGf3Z/DRh8UeKrq1ggtfGlm2ppqVzZ28Js4Ql5HDcMrTzMfuR7Ao+TBJOBkkYhY+D6P8AD/M6p8KYqCvKpG17X977/h0Wj3t321Ojg+EPw+gk1R4fDt4n9p289tcKNQn2LFO4eZIl8zEIdgCfLC5rvIdkMCQQ2bRxIoREVVCqoGAAM8CvFPEPjrxZp2rX9vD4hDRSRO1u8lralCRcwxj7OUduqyEDzyOSuf4sd38NfEeoXngi+1TWJp9SuLK8uImWG2U3G1G4RkiyjSY/55kggjnOauni4TnyWZzYvh3E4XDLEOUWm0la99fVL0fmdB4m0fTPEmiy6NrOnTXNjK8UjxBymWjkWRDlWB4ZFPXt6Vmav4J8L6tF4hi1DQ5J08RiIaoDMw87ykCxkYb5CoUYK4OQD15qn8T/ABbJonheylsrhtOvdVlSGCae1aRrVSNzyNEASSqg/Lj7xANcjrXxVvLjwBixtQurTaLezz3K3KwC2kg/dlkVxliXIYLwdpHWnUxdKm2m9lcjB8PY3F04VKcdJS5ddNuuultH1vdbaq/S6b8KfA2nf2Q1jomowSaPcS3FnMup3HmB5JBLJvfzd0qs6qxVyykjpUGpfB74d6hojaLdeG7s2BvZr5Ik1CdPKllUrKIysgKIwJBjUhDk8c1HH8UVt9V1LTZ9DvJoNKspJbi9SQHc8VuszArgAAg4B3dew607SviolxdQ299o0dmz3lnbO41BJY0+0RyuG3AY4EWCOD83bHIsXRva5MuHcxUXL2elk947PZ2vf9VfU0Zfhr4Jkdmfw9MSzMx/0mTq1l9iP8f/AD7jZ+v3uad/wrjweNe0rXItGv4L/SreC2tpIL+aIGKD/VJIqyBZQuT98N1PrWRJ8WoUOjSDR43g1KZo22XwMsQF21sH2beVJAOSR1IGcVP/AMJ9d6gLea3sjY2p8QQ6bHIlzHLJOvnSRPvjKkxjMfHOSDkEULF0nswfD2YRV5wsr21a3Ttbe97r9dtSy/ws8BSaRFpL+GpWs4tLOkxxm5k+W2MqzbQd+QRIisHzuBAwRWh4n8D+GfE3hex8N63pV7dWFgY2tf8ATZUmjZEKKwmWQSFtpYElskMc5yaxfhp46fxR4ouVktbiCK9she2KG9jlRIEcRkFFAKOWbccluuM4UZwvFHxG1KbWnbT1l0+0sIdZUlLmKR7h7aFsMYyDsw6EruBB/Sk8ZSUFM1hw3jZYiWHaScVd6q2zdtN3o1pfVPodXY/DPwRYyWclr4dmjazNoYD9pkOw2sDwQdX52xyOvPXOTkgGqmpfCH4eajbafbXnhm5kg0/T4dNt4xfTKv2WJiyROBIPMXJOQ+c981G3xQW18RPotxpD3Hl2Uk6z29yryO8duJyjR7QFYr0G48kcAHgtfiVqV19kjtPCqXEt7cNBabNQwkxW289mDtGBgZ2HGfmDenL+t0u/lszJ8PZgkm4aW5r80Vprrq/J+ltTofF/g/w34tYNr+jTXZFjc2A/fMn7i42eanysPveWnPUY4Iyax7n4V+CbrQrXR7rSdWnhtLprq1nl1a5a6gkZQrbLgy+aoKgAqGAPpWLN8UFk1jStTtdPuxYyWNnJdxPexqALyTbGVjIJdkIOSpHB57Vc1D4jawdesrHT9Ds1j/tyTTLkXF+ivtWJnVumELAbhnOQMdW4X1yl3NHw3j00nFLRt3cVa2tnr2t967mhb/Cr4eW+lDTofB1uiLMJknGftKOJBIpWfd5q4YDADcABRxxVjxn8OfBvjDWoNY8QaDc3V5DEkJZbuWJJY0fzFSVEkCyqGJIVwRyfWqGiePbqbWbLRVsjez3V7eh557mOAQwQ3Zg+UBfnYZGF6kDqTmr/AMP/AB8nirWtS0o6dHbSWUayrLDdCeKVC7pkNtXnKHpke9XHE05NJPV/8Oc9bJMbRhOpKPux1butruN7Xvuu3nsaGteEfC+t64uta14bg1O8S2FqhvI1mjSMMW+WNyUUknlgMkAAnAFZNj8MPA1lbzW9t4dnjSWS1k/4+5SyNbSvLBsO/KBGkfAXA2nb93iuYk+KdxJq7a2bGWLSbTStQnFql3G7XJinhjRmUcxtktwc8HIzW5r3jDUdS+DGv+IrW0udFv7aCZUG/cVZDw6NgZBGCCQPpULGUpXt0V/kdFThzG03TVRJKUlG91pJu1nbt1te3qWv+FV/D3+zbWxTwhDGLU7kuIyUuWO1lO+cN5j5DMG3Md2TnNavh3wf4b8PwX0GlaLJDFfwQW9yjStIJI4YFgjU7mPSNVX3xk5PNUNH8fJe/ESfwfJp6K0Ym8u6huhKGMWzcrrtG04ccAtg8HFY+vfFafTNS1K2j8LS3MVjJdq0wvUTetskckpCkZ+5ICB3PHuKeKpJczfW3Uxp5Dj6lRU4w1cVLeK0fXV2/U0/Dnwx8F+H4rGHTNG1BIrC9S+s0m1GeZYJUieJSgkkIVQkrjaPl5HHAxpW/gzwzB4XsfDMWizLpVhdx3ltB57/ACTRz+ejbt+44k+bBOO3TisfXfiILTxanhlLBT9qiAjuo7oM8TtA8q749vy8If4s9DjBrH8OfEq4jt/C+h31sLq51LS7RpL5bsGVZpbYyAvHt4yVb+LPfGKTxdJStfy+ZcOHsfOl7RQ6KW6+Gzd9/LbfyOm8HfD3wf4R1+/1zw9oVxZ31+rLO32qSRNrSGQqiM5VBvZmwoAyTVLUPhR4AvrSwtbjw1OEsJLh4GivJYpMTytLMjOkgZ42dmJRiV56Vx+hfEbxOPCWp/bY0xp/huyv475Jka4eSSMFmKMCGyc9sLt5zuGO70bx6l/8Q7rwi+nRqYhN5d1DdCUMYim5WXaNrYccAtg5BxSp4ylO3n/X6FYvhzHYbmuk1G7dmtkou/3SWm/kTaJ4C8JaJ4ruvE+laDNa6jdM7ybLh/JDuAHdYd/lq7ADLKoJ5yeTUs/gvwvceEdR8JzaHI+j6jNNcXVuZW+eSWUzOwbduU+YSwwRtOMYwKy7v4iSRnxLJFpFt9l0OUwebcakkTTSho1I2bSVHz8HncQBjJqDRfibNqxsFtPDchaa2uLm5Bu1H2dILgQyEZUb+uR0J6cdRX1qle1/z72MVkOPcPacmn+KP8vN37a/huXLb4a+DYdPax/sfUJ4W0y70pjcahPM5tbllaaMu8hb5ii85yuOCK1NY8JeHNXTTI9S0R7mPTIJre0R5DtWOWEwyKRuwwMbFfmz19a4DT/iHq2ra9HfKJNPs7q30jyrWO5inAFxeOhYnHylkKhlwGGOOxrUtPi2ZzPL/wAI2/2VIZrqN475JJDbwzrHM7xgZQqG3hechTz3qI42i+p01OGMwg7KKbVr6rRtXtvZ/K+z6G54V+HfhDwx4b1Xw7o+i3kWm6sGW9jlvZZmlDRCIjfJIWHyKFGCMADFW18GeGlkWQaLNuTRf7DU+e3Flx+6+/7D5vve9cz4j+Ltvpdn/alrpEd/pRuJo4bhL4K1xFFsDyxJtO5QzMucgfKOfmq/rPxIbT7rV7VdDDzWWoW1hbo9+kZnabOHbgiOP5TgnOcEYBBxf1ujrr+ZiuHsxtF+z3849Gk+ulm0nfbrszQj+H/goSW0k/hS2vfsthBp9ut6guVhgh3CNUWQsFPzHLDluMk4GGal8PfCOoeENN8KXWj3p0vS5FksFjvpo5bdlDBSkqyCQYV2X73Q46cVXk+IsMOqNplxp0aXaahp9iUW8Vsm6RGLrx8ypvxx1xniuc8I/Eu6stN8Jafqlv8A2lNqoiSW7+1DzkaW4eJC0e3lcgc7hnnAOKTxdJO1/wCr2HDh7Hzpuah20utU4uV1rbZfjodbd+APCV14CtvAz6HcJoNsY2ht4rqSN0aNxIrCVXEm7eN27dknkmodH+G3gjSYLCGz8NuBY3FxcxtLO8rSS3EbRTPKzuTKWRipLluMegrU8AeJLrxTpJ1WTSDp9q7EW7G5Ehl2syscADbgr365ro63hNTipR2PKxGHqYarKlUVpR0eqevyujlPCngjwr4WnsptB0F7J7HTRpdvtlYhLYSGTZgsQTvJYscsSTk1ip8Ifh4mo6nfr4ZuRNqZBuR9um2HFwtz8qeZtTMyK5CgZOc9TXotFUYnEyfDjwXIl8jeH5it/Z31lcj7TJ88N5N51wv3+N0hzkcjoMDirfhPwT4Z8KwanDomj3MA1Rg140lzJM8mF2qu6R2YKq8BQQBngCurooA4O6+F/gW60tNMm8OTtax6XbaTGou5VZLa3k8yFVYSbgyP8wcHdnvSn4Y+Cn0yfTptEvriC40ttJmM+oTyyPatK0pjLtIWPzsx3ZyBxnAAru6KAOK8S/Dnwb4j8SQ+IdX0K5n1CIQgst3LHHKIX3xeZGkgSTaxJG8HFYfhb4O+FNNXUJtY0+bWr2/bUUmllkkWPyLyd5JI1i8wop2uELqAzBfwr1GigDz7RvhP4D0dNPGn6DfxPp2pnVLaY6jO8q3DKiMTI0pZlZY0BRiVIUZBqN/hB8PGutGuf+EZuVl0YqbIpfTLt2zm4UOBJiQLKzOA+4Ak4r0WigCLzm/595f0/wAa53X2um1DMdjM67BzuUfzNdPWZqX/AB9f8BFRNJrUcaEaz5ZHN/6b/wBA2f8A77T/ABqrq+mrq+nyafqmgm8tJSpkhlKFWKsGXIz2ZQfqK6SuW+LOqxaH8O9Z1mWS5RrO3MkK29y0DyTE7Yo968gM7KvpzzWfs4lPLaKV9Rs2hWs2rTau/h0f2jND5Mlz+73suCOecEgMRkjOCR0OKz/DXgnRPDhhbRvC7WskUSRiRZRlwsYjBYbsMdigZI6AV5xpuu+MNB+Kui+GdW8WX96ttcada3pnZQZfMsLqac+V0aPzEB84ncmxU+bk1v6z49Nz8WUt31S8tvB48L316J7ZJUS58vyJftSTKMFAjMqspOMHnLqKfs0SsFRt1+877SNMTR7BLDS9B+x2qM7rDCUVQzsXY4z3ZiT7mrf+m/8AQNn/AO+0/wAay/g6msH4d6Xe69e3d1qGoIb51uJPMa3SU70hDckhEKrkkkkE98DrqXs4lLLaLV9TEdrxVLNp04A/20/xqP7RP/z4zf8AfS/41tXf/Hs/0rOrKaUXsebjaMKE1GK6Fb7RP/z4zf8AfS/41z174P8AC19PdXF34NtZpbt987sq5dt6vu4bglkRiRgkqCc4rqq+fz45v7Xxn4iGveJ9Vt9Jgl1VfKtZlWY+Rc26QQopBEJbeY0ZSTLvLEoQDRHXY54a7L8z1S48H+Hbm6S4ufDbTmO2W2jEkgbYglMoIJbdu3nOc5HbGTnQtdH0m1l06a28NwwyaXA9vYNGiL9mjYKGRMHgEKufpXm2s+I9b034ceFNPvvE8H/CRXupWpvVjvkVxayzyDY86ZKquFiadQcsmP4jVL4beOvEmr+LPhxY6jeaiba+8P3El001k8f264EUT+aSBsKqGwCD13ZxuAp2dirO17fme0/aJ/8Anxm/76X/ABo+0T/8+M3/AH0v+NWaKi67GXMu35li1vbhbdANLuW9w6f41J9uuf8AoFXX/fcf/wAVUtp/x7p9KlroSVj36WDpypxl5IytTjt9TFqNQ8OvdfZLlLu38wxnypk+5IvzcMMnBrG1bwn4c1J9UluPBwFxqlvLb3dwnliR0lVVk74BZUUE4ydoz0qp8b766sfBIGl3l5a6xe3kGn6Wbe4aIm5ncRqTtI3BQWfaSAdmM81x3g/xzcWfxL1PR/EusXX2TTptQtI7iW8RYltrSG1bzrqNkG0t5jMJlYbiWBGAMUkN4WnF21O5l8GeEZTM0ngO3ZpnV3b5N24OHDA7sqd4DEjGWGTk810Gnv8AYLOOztNFuooIhhE81WwM56lie9eS61ca7q3iHxdJoHjh9D0qxvbLSRc3+oN5BnkkjmuTGT9xwjxxIBhfnbk5G30H4Sa2/iP4caNrUkM0L3MTFllnaZsrIy7t7fMwO3Iz2I5PWiwLC05O2p0H265/6BV1/wB9x/8AxVH265/6BV1/33H/APFVaopWRX1GmVft1z/0Crr/AL7j/wDiqX7fc/8AQKuv++4//iqs0tFkH1Gmc/8A2TpP2IWP/CJj7ML7+0RF+72i68zzfO+99/zPmz61Q1bwn4c1fU77UtW8IG/uL3yxM07RnhI2jAGGHBWRwfUNg5AAHluueJfEVjd6hqOm61fNoV14pGgxJd6k6BYre3me4mWdgzRM06eWOMAR4AO7dWl8UviRcw/AhNS8MahfxavJplpdXEzx+bc2EciK6tP5a7Y5JB8oJCqSWI6Yp2I+r0/M9M0bRdH0bULi/wBJ8JtY3Fw7yTNC6qrs5BZiu7bk4HOO1bH265/6BV1/33H/APFV5b8OfGuo6z8VdW0rUpbrP2rU4bSGKbEUcFtLCqGWBk3RuRICrhvny+RwMeuUmio4OnLXUq/brn/oFXX/AH3H/wDFV0Nk7SWkTvE0TFRlGIJH5cVkVtQf6iP/AHR/KqiTUw8aXwmd4m837AnkwvM3mj5VIBxg881zn+m/9A2f/vtP8a63VP8Aj3H+8P5GsypnFN6kxwVOsuaW5jD7cDkadP8A99p/jWJdeEtGutJTSbjwjC9jHNJcJB8gVJJCxkYYbILb3zjruPrXa4zxXz14q8UeJtL+GXxA8T6Fq2tSQPdz2GjSytLdraRWisJbndgsrSSrIgLbVXCHnGWlU0KWX0Ydz0keCNC/tGXUH8JxvO7xOu4RhY/LiESBQCAF2AAjoRgHIAAvaf4d0/T9WuNWsfDEdvf3O7zp02Bm3Nub+LjcwBOMZPJya4/4xeK57fRbPUNH8V6farpFrNfanphvXtr69YWokit124ZCwYsVOG+4cEZBl+G2vatJ8Tr3StU1mHWPt1td38ItL53i02OOeKJLWSM8CXawJPB3CTqCMPkQfUaN7a/ed9/pv/QNn/77T/Gj/Tf+gbP/AN9p/jW1RU+ziV/ZlHzMbbff9A2f/vtP8aNt9/0DZ/8AvtP8a3h0oqeVHlOlBPY5e40z7RqVnqU+gtJe2QkFrOxTfCJAA+07uNwAB+lZUvgvSGsGsY/Cwgt2vYr544jGoaWOTzFPXgb+cDA5Pqct+K0t5Nr3hDQdI1fUdO1LV9S2M9rcsmy0hHm3D7PuscBYwTnHm5wcYrhvgl461a+1XVT4j8T/ALmXTYpIWvJFCJdSX93AgIP+pchIlEA3DABBJOKpQVi1Sja52ifD3wwgjEfge2jMUnmRtGVRkbZsG1g2QApKgA4AJAHNdJFDeRRJFHpc6oihVHmIcAcD+KvBpvEnxIg+FPji+XxZOkmk2GmXCamjx3aXEzRN9q+zzD5VVn8o4/gUkbVLcfTR60OCFKlHqYG2+/6Bs/8A32n+NBF8P+YbP/32n+Nb1Nk7UlBF0MPTqTUWjC/03/oGz/8Afaf40jrdujI2mTMrAggunIP41t1HdrG9pMssskUZjYPJGxVkGOSCOQR6in7OJ6H9mUfM5L/hGNL8jTIP+EUh8rSkEdgmExboMfKvzfd+VeDx8o9KZB4V02PzN3hwzmTVG1bMpjbbdk/61eeCMDH5nJJJ86fVfGCfCLT/ABhZ+J7+3h1TxLaTxQzt58n9ny3kUEMKyscgNGfMYnkl8YUZFdJ8WfHNxZ+JPCWn+H76X7K3ia3s9VntYXlUnzCrWhZQQr9SyH5sBeOcivZoj6lRt1+86fw74csPDsBt9D8NnT4SoXyopBsAGSAFLEDqemOtan+m/wDQNn/77T/GvP8A9nfxlqXiu2uW1qa5k1JtPtb64C3Ikto2leZdiJtDQuPL+aPLADaQck59apOmio5dRkr6mMPtoI/4ls//AH2n+NX/ALdc/wDQKuv++4//AIqrVFNRSLjl9KO1yr9uuf8AoFXX/fcf/wAVVKW3tJtVbVZfDRkvmtDZNO3llmgLbjEctypbnFa9ed+N7i6n+Knh3RdO1zUtOC2k+q6s0NyRGlrDhEUxtlPnlflsE4jIxyCGkOWDpxND/hCfCi29taxeCUitoLg3AgXy9kj+Q0GHySWURMUC5wBx04rQtdB0K201NNg8HIlol4l8IvkI+0IwZJSS2S4Krgk/wj0rkPhV4kabVvFGkzeK49QhW/trbQp7m7W6Wdnsll+SUbTKzYaRowAE5AOOa4q88UeIrP4WT6jd+OLqTxHYa7fW0YWZImuYo9SWEyLbhf3xUYQRbgoEh7gU7E/V6dup799vuf8AoFXX/fcf/wAVR9uuf+gVdf8Afcf/AMVVtvvH60lKyL+o0yr9uuf+gVdf99x//FUVaoosg+o0yrJa6HcX1tqd14f0641C3VPKu5YEaVNvTa5XIwemDVPUNB8L3upxapJ4ds4r+O4FwbqACKWRuhDsoBdSCQVbIIPIooq3Sg90FPG4inbkqNaW3e3b08ixbaZ4ZtrG4sbfwrpENpdY+0QR2saxy46blC4bHvUcuieEZlgWXwfoci267IQ1nERGuScL8vAySeO5NFFHsodkCxuJTv7SV/V+n5Ev9m+GvMvJP+EW0nfegi7b7LHmcE5O87fm555zV7TJrDS7NLLTdKtrK1TOyG3VY0XJycKoAHNFFNQindIieIrVFyym2vNj5Ly1kuobuTT4XuIAyxStgvGGxuCnGRnAzjrgVQvLHw9euz3nhnS7lmd5GaW3jclmUKzHK9SoAJ7gAUUU3CL3QoV6tN3hJr0Y82ugnUjqR8O6b9uMflm58hPNKbdu3dtzjHGPTis2y8N+GLS41F49BtGttQWASWTxRm2Tyd20rHswDliT15ooqXSg+hrHHYmKcY1HZ2W76O6+57F+Ww8OS/ZfM8MaU/2Ni9tutoz5DFtxKfL8pLc8d+afFa6FFcy3Ufh3TUnmmSeWVYEDPKpJV2O3JYEnBPIyaKKfs49iHiq7Vud/e+9/z19R2mQ6LpdzPdaboGn2U9yczy28KRtKc5+YqoJ5J61G9l4fe5nuX8NaW09wHE8ht4y0oddrbjtycrwc9RxRRR7ONrWF9Zrczlzu782R3+m+H7ySed9Bs47ue3a2a7ijVLhY2QoQsgXcPlOBg8VS8K+H9H8PO0kMEl3J8nltP5eIdqFMoqIqqxUkMwGW7k4FFFT7GF+a2pqsfiVTdLnfK+lzQNh4dM9pOfDOlGWyUJaObaPdAo6BDt+UDtjFONroJt2tz4d00wvcfamjMCbTNnPmEbcb8/xdaKKr2cexn9ar/wA7+9iy22hyy28svh7TnktpmuIGaBCYpWbczqdvysW5JHJPNP06PR9Nuri707QrCzuLk7riWCJI3lOc5YhctyT1ooo5I3vYTxNZx5XN29fn+epFHZeH45biaPw1paSXIcXDrbxgyh8bwx2/NuwM564GafbW+iWukyaTbeH9Ph06TPmWkcKLC+euUC4OfpRRR7OPYHiqz3m/vfTb7h0UejxavJrEWg2EepSDa92sSCZhjGC+3ceAO/aklh0WZpWl0DT5DKZDIWhQ7/MAWTPy87gqg+oAz0ooo5I9hfWK178z7b9Owk9voc+pR6lP4f06W+iTy47l4UMqLgjaGK5AwTx7mmfY/D/2q1uv+Eb0z7RaRiK2l+zpvhQDAVDtyqgHgDiiij2cew1iqyVud9t3t2BrPw+wAbw3pjAW32QA26cQf88vu/c4Hy9OKlhj0eHV5NXh0Gwj1KUbZLtYkEzjjgvt3HoO/aiijkj2B4ms1bnf3sZNa6FNc3d1N4d02Se8j8q6laBC06cfK525YcDg+gp+nR6NpojGn6DYWYijaKMQRJHsRm3MowvALAEjueaKKOSN72B4ms48rm7evy/LQhtbHw7aAi18M6XACyufLt41+ZW3qeF6hiWHoeetSWdvodnd3N5Z+HtOt7m6z9omigRHmycneQuWyfWiij2cew3iq8r3m9d9XqR3dj4dvLG2sbvwzpdxaWv/AB7wS28bRw/7ilcL+FPmtdBmhu4ZvDumyRXsgku0eBCs7jozgr8x9zmiij2cewfWq/8AO/vfe/56+ohs9AN1Ddnw3pn2iBUSGX7Om+NUOUCnbkBSBgDpjimmx8OmWzlPhnSzJYnNoxt482/O75Dt+XnnjHPNFFHs49g+tV/5397L9leWtlbLbWenw20CZ2xxYRVycnAAx1JP41N/a3/Tv/4//wDWooqrIxcnJ3b1D+1v+nf/AMf/APrUf2t/07/+P/8A1qKKLCD+1v8Ap3/8f/8ArUf2t/07/wDj/wD9aiiiwB/a3/Tv/wCP/wD1qP7W/wCnf/x//wCtRRRYA/tb/p3/APH/AP61H9rf9O//AI//APWooosAf2t/07/+P/8A1qP7W/6d/wDx/wD+tRRRYA/tb/p3/wDH/wD61c54h8SSW+o+WtopGwHJf/61FFJoqMnF3Rnf8JZN/wA+Uf8A32abJ4oaRCkmnwup6qzZB/DFFFKyNPbT7jJfEaySebJplu0uwp5mfnCnqA2Mgcmo7TXLe1s4bO30e0it4IRBFGvRI8Y2DjpgDiiiiyF7WfcsL4qkVQq2MYAGAA5wB+VL/wAJZN/z5R/99miiiyH7afcbL4olkjKfY0Gf9s1B/b0n/Psn/fRooqXCL3RhUhGq7z1D+3pP+fZP++jUMmqQSGRpNMtXMuBIWQHfjpnjn8aKKPZR7EfVqXYgFzp/nmb+xrLf5PkfcGBHu3bQMYA3cnjkgZ6CrX9tfMjfYocoNqHuo9BxwOBRRR7OPYPq1LsP/t6T/n2T/vo0f29J/wA+yf8AfRoopeyj2D6tS7E8XimWOMJ9jQ4/2zTv+Esm/wCfKP8A77NFFXyo6I1JRSSY1/FDPt36fC+0hl3NnBHQjjrVe91q1vYbmG60e1lS6iMM+TgyIRgqxAyRjtRRRZD9rPuS/wDCRR+S0P8AZNr5T/eTA2t9RjB6D8qkTxS6IqJYRKqgBVVsAAdgMUUUWQe2n3F/4Syb/nyj/wC+zR/wlk3/AD5R/wDfZooosh+2n3D/AISyb/nyj/77NH/CWTf8+cf/AH2aKKLIPbT7kUniKOSFoZNKtXiY7mRgCpOc5IxjOeaiTW7Zbm5uBo9t5t0EWdicmRUGFByOgycDpyT3NFFFkL2s+5MviULM866ZbrLIAHkHDMB0ycZNSf8ACWTf8+Uf/fZooosg9tPuH/CWS/8APlH/AN9mu60K6N7pFtdMgQyIDtBziiiiwpTlLdlLxjqDabpaTrEJCZguCcdj/hXJf8JZN/z5R/8AfZooosgjUlFWTD/hLJv+fOP/AL7NM/4SX90Yf7Nt/LbOUz8pz1yMY5ooosh+2n3Kw1izFzPcHRbNprh0eV2+YsyLtU8jsOnpk+pqwniUJLJMmm26ySY8x1OGfHTJxk0UUWQe1n3JP+Esm/58o/8Avs0f8JZL/wA+Uf8A32aKKLIftp9x3/CXy/8APjH/AN/DR/wmEv8Az4x/9/DRRS5Uc/s49hreLGZ1dtNhLrnaxblc9cHHFVrnXLO5QpNodm6mdLhh03SI25XOByQwB57iiijlQezj2Jx4oQQtCNJtRExJZB90k9SRjBqT/hMJf+fGP/v4aKKOVB7OPYP+Ewl/58Y/+/hpG8XSt/y4xj/gZooo5UVGKg+aO4n/AAlk3/PlH/32aD4rlx/x5R/99miinZG3tp9xn/CTfulh/s238tcbUz8ox0wMdqhttct7bzfI0i2TzZ2uZDnJaU9XJPfgDPYAAcAUUUWQvaz7ksPiUQ7/ACdMt4t7bn2fLub1OByfepP+Esm/58o/++zRRRZB7afcP+Esm/58o/8Avs0f8JZN/wA+Uf8A32aKKLIftp9w/wCEsm/58o/++zTf+EobzPN/s+HzMbd+7nHpnHSiiiyF7afcrPrFmz2zHRbQG2mM8AXgJIVKlwAMZwSM+9St4ijYoW0m1JRzImQPlY9WHHB96KKLIPaz7k3/AAlk3/PlH/32aP8AhLJv+fKP/vs0UUWQ/bT7h/wlk3/PlH/32aKKKLIPbT7n/9k=">
            <a:extLst>
              <a:ext uri="{FF2B5EF4-FFF2-40B4-BE49-F238E27FC236}">
                <a16:creationId xmlns:a16="http://schemas.microsoft.com/office/drawing/2014/main" id="{5FA293C6-8AA7-4EAF-A627-335D62091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3" name="AutoShape 17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B2CBFE8-D522-431A-B4F4-518483678C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4" name="AutoShape 19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3D964C25-FDFA-4009-A244-7205695600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5" name="AutoShape 21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04FE80F8-AA8B-45AF-8EF3-20568F59F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6" name="AutoShape 23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6EA23ED8-5CA0-4DE7-A8F2-B5BA595CD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7" name="AutoShape 25" descr="data:image/jpg;base64,%20/9j/4AAQSkZJRgABAQEAYABgAAD/2wBDAAUDBAQEAwUEBAQFBQUGBwwIBwcHBw8LCwkMEQ8SEhEPERETFhwXExQaFRERGCEYGh0dHx8fExciJCIeJBweHx7/2wBDAQUFBQcGBw4ICA4eFBEUHh4eHh4eHh4eHh4eHh4eHh4eHh4eHh4eHh4eHh4eHh4eHh4eHh4eHh4eHh4eHh4eHh7/wAARCADE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50yxspNOtne0gZmiUklBknFWP7OsP+fO3/79ijSP+QXa/wDXJf5VaoAq/wBnWH/Pnb/9+xR/Z1h/z52//fsVaooAq/2dYf8APnb/APfsUf2dYf8APnb/APfsVaooAq/2dYf8+dv/AN+xR/Z1h/z52/8A37FWqKAKv9nWH/Pnb/8AfsUf2dYf8+dv/wB+xVqigCr/AGdYf8+dv/37FH9nWH/Pnb/9+xVqigCr/Z1h/wA+dv8A9+xR/Z1h/wA+dv8A9+xVqigCr/Z1h/z52/8A37FH9nWH/Pnb/wDfsVaooAq/2dYf8+dv/wB+xR/Z1h/z52//AH7FWqKAKv8AZ1h/z52//fsUf2dYf8+dv/37FWqKAKv9nWH/AD52/wD37FH9nWH/AD52/wD37FWqKAKv9nWH/Pnb/wDfsUf2dYf8+dv/AN+xVqigCr/Z1h/z52//AH7FH9nWH/Pnb/8AfsVaooAq/wBnWH/Pnb/9+xR/Z1h/z52//fsVaooA5j4h29vZ+APEV3aQxwXEOlXUkUsahWRxExDA9iCMg18//BXXNZ1H4U+Hr7UNWvbu6mtmaWaadndz5jjJYnJOAOtfQvxP/wCSa+KP+wPd/wDol6+avgL/AMkc8M/9ejf+jXr5/iKpKGHi4u2v6M48a2oK3c9A+33v/P3P/wB9mj7fe/8AP3P/AN9mq1TWMazX1vDJkpJKiNg44LAGvkFXrN25397PMU59x/26+/5+5/8Avs0fbr7/AJ+5/wDvs11HinxBcafqFzodva2o02BPJFuYwQ2VznPXOSD9RUus61c+GE0/T9Iihih+zJcSbl3GVm65J+nX39q9GVPlcr1pWjo9Hv5a6rfXT0N3GzfvvQ5L7dff8/c//fZo+333/P3P/wB9mu+s0gsfGct5a26RmXSDdNGPu7yQTj06VR/sy0PiAa95af2f9j+3E7R5HndPL3dOvPrmtJYLEJaVW3ez3277lOlP+Y4/7dff8/U//fZo+3X3/P1P/wB9mu18Ra7qFn4ksXtWji+22tuZlKBurtwM/wC8amu9XvpviJBpMkiG0hugyKEAIPlE9fxNDw7TcfbSvzKO3fb7Qcmtud72/rU4T7dff8/c/wD32aPt19/z9z/99muk8eX1+yi0m1ewvYGnZhHbqN0W08BiPrj8DUvw6eWPTtbkhuoLSQJFtmmA2Jy3JzWKpVHifYKrLrr6K/8ANb8SOWXtOTmf9fM5b7dff8/c/wD32aPt19/z9z/99mu41i2TUdU8NR6gba988yLLdQYCTAZIUY5wP6n3qKx8RXV/4obQ7m3tm02WR7byPLGFVcgHP/Af1rV4acZ8sqzV2kt92k9ddN1tcrkadnI4z7dff8/c/wD32aPt19/z9z/99mu78OLNaeHr+HT7+1sGTVniSS6wVxgALz1PSn2Fws3xClCoIp4dPaOeVo9gkkGMvj06dewqo4Oq4wvVd5Nfjfz8uyGqUrL3t/67nA/br7/n7n/77NH26+/5+p/++zXX+KLqZtK02HULi31G5lu1kgu7eICMRggFQ3c5Bzj2zVj4i31/DHewJq1g1vIVjNmFHnKCoJJ79efxFTPD1IRnL2svdt+Kb197y6XE4NJvmen9dziPt99/z9z/APfZo+333/P3P/32a2/H/wDrNI/7BcX9aPHn+t0f/sFw/wBa5qsa1P2n7x+7bv1+ZElJX97YxPt97/z9z/8AfZo+33v/AD9z/wDfZqtRXH9Zrfzv72Ze0l3OGv8AxDry/tD6VpK61qC6dJ4elme1Fw3lNIJHAcrnBbAHPtXoX2+9/wCfuf8A77NeU6l/yc7o/wD2LEv/AKNkr02uvF4iqlTtJ/Cur7s0qTl7uvQs/b73/n7n/wC+zR9vvf8An7n/AO+zVaiuT6zW/nf3sz9pLuWft97/AM/c/wD32aPt97/z9z/99mq1OjAaRFPQsAfzo+sVv5397Dnl3J/t19/z9z/99mj7fff8/c//AH2a63xRrk2iam2hWVrbf2bbxqjQOm4Shlycnr3qx4ctZdJ0izjbSZL0amd12wgMgjhP3eQDnjnHvXqLD1JVXTVZ+7u9dHt3119O9jo5JOXLzbbnFfb77/n7n/77NH2++/5+5/8Avs11Ph+GLQfEGrWE91b212sRWzuLgAqO4JPQZBHH4UzVdL1DVfFNha3r2srTQiRrq2AAmizndj1A4HqBWf1fEezTU3zXtbs7211/S3mTyTtu7nM/b77/AJ+5/wDvs0fbr7/n7n/77Ndl4pt5dX0a5n/sqSxbTHP2fdCYxJbD3IHTrtFWdRjj1TQdO0Ly0+0tpkdzatjkuo5XJ4AIHWtng6/NJKq9rrfXpbfTUr2c7v3jhPt99/z9z/8AfZo+3X3/AD9z/wDfZrt4rO2vtb8Mw3UQliGlCTYehKjIz6ioPD+vXXiXVJtJ1aGCWzuY3YIFwY8cjB6596Sw1TmUZVnduy33snrrpul1Dklezlucf9vvv+fuf/vs0fb77/n7n/77Nb89vJrvhjS5YFEt3azCyk52AKT8g9D1HNaUlrBqfjP7KiNLpujQhDGI9zEJ1TB5fLDFZxw+IlblqPW1t9b6vr0s7iUJvaXb+vkcd9vvv+fuf/vs0fb73/n7n/77NdP4yt7rUdJh164097G6jfybmNoygIz8jcjLdh7Vx9c2KdehU5edtbrdaehnU54O1yz9vvf+fuf/AL7NH2+9/wCfuf8A77NVqK5/rNb+d/eyPaS7ln7fe/8AP3P/AN9muf8AiVrGrWXw78R3lnqV3b3EGl3EkUscpVkYRkhgRyCDWvXNfFb/AJJf4p/7BF1/6KataGIrOrH33uur7lQnLmWpb+F+satffDfw5eXmpXdxcz6bDJLLLKWd2KjJJPJPvXR/b73/AJ+5/wDvs1x3wi/5JX4W/wCwVB/6AK6iniMRWVafvvd9X3Cc5cz1LP2+9/5+5/8Avs0fb73/AJ+5/wDvs1WorH6zW/nf3sn2ku5Z+33v/P3P/wB9mj7fff8AP3P/AN9mq1aHhz/kYdN/6+4v/QhV061ac1HnevmxxnJu1yD7fff8/c//AH2aPt19/wA/c/8A32a2rr/kpJ/7Ca/+hitX4hX2oLHc2p1ewuLeWfZ9liUebEB8w3Hr1A/Ouz2dT2dSbqP3Xb+tV+pryy5W+Z6f13OQ+3X3/P3P/wB9mj7fe/8AP3P/AN9mu81aeS+0mcaPeaXcabHZbjYFAJEAHLeq7TyB6iuT8E2dvf8AiaztbqMSwsWZkPRtqkjPtkU61GtCrCnGo3zdenbu9Px8glGSkoqW5n/br7/n7n/77NH26+/5+5/++zW/N4gutc1FNL1CGBrSa6jREVcNCN4Hyt1zjI/GtSfxFd2/itdCit7UaYky2n2fyxgoflzn8elOMFLX28rXS2e/pfb+rDSv9t2OM+3X3/P3P/32aPt19/z9z/8AfZru9Ci/s7/hJobC6t7AQ3Uaxy3HKRj3z9SPxrO8Va7faXq0Bt2jGox2vl3Vx5ACzZII2g9QMdaueHqUqSqVKr/ptaa+V9l6jcHGPNKT/r5nK/br7/n7n/77NH26+/5+5/8Avs12XjTXLmPWoNNuGjOmukElwhiBJG7Le/bpTvGMt5eaTfTwX2mahpqOmxIgPMtgSMNn1/hx6NRUw817RRrSbj/wf722m/4A4NXtJ6f13OL+33v/AD9z/wDfZo+33v8Az9z/APfZqtRXl/Wa387+9nP7SXcs/b73/n7n/wC+zR9vvf8An7n/AO+zVaij6zW/nf3sPaS7ln7fe/8AP3P/AN9mvmL9p/x5420P4lJZ6N4s1vT7Y6dC5htr2SNNxLZOAcZ4r6Ur5I/a6/5KvH/2DIP5vXtZBWqTxdpSb0fU6sHKTqas/S3SP+QXa/8AXJf5Var5G8WfBvwHq3ijVNUvrPUGury7lnmK38iguzEnAHQZPSsz/hRfw5/58dT/APBjJXsz4gwsJOLT08l/mdTxtNO2p9mUV8Z/8KL+HX/Pjqf/AIMZKP8AhRfw5/58dT/8GMlT/rHhO0vuX+Yvr1PzPsyivjP/AIUX8Of+fHU//BjJR/wov4df8+Op/wDgxko/1jwnaX3L/MPr1PzPsyivjP8A4UX8Ov8Anx1P/wAGMlH/AAov4c/8+Op/+DGSj/WPCdpfcv8AMPr1PzPsyivjP/hRfw6/58dT/wDBjJR/wov4c/8APjqf/gxko/1jwnaX3L/MPr1PzPsyivjP/hRfw6/58dT/APBjJR/wov4df8+Op/8Agxko/wBY8J2l9y/zD69T8z7Mor4z/wCFF/Dn/nx1P/wYyUf8KL+HX/Pjqf8A4MZKP9Y8J2l9y/zD69T8z7Mor4z/AOFF/Dr/AJ8dT/8ABjJR/wAKL+HX/Pjqf/gxko/1jwnaX3L/ADD69T8z7Mor4z/4UX8Of+fHU/8AwYyUf8KL+HX/AD46n/4MZKP9Y8J2l9y/zD69T8z7Mor4z/4UX8Ov+fHU/wDwYyUf8KL+HX/Pjqf/AIMZKP8AWPCdpfcv8w+vU/M+zKK+M/8AhRfw6/58dT/8GMlH/Ci/h1/z46n/AODGSj/WPCdpfcv8w+vU/M+zKK+M/wDhRfw6/wCfHU//AAYyUf8ACi/h1/z46n/4MZKP9Y8J2l9y/wAw+vU/M+zKK+M/+FF/Dr/nx1P/AMGMlH/Ci/h1/wA+Op/+DGSj/WPCdpfcv8w+vU/M+zKK+M/+FF/Dr/nx1P8A8GMlH/Ci/h1/z46n/wCDGSj/AFjwnaX3L/MPr1PzPqr4n/8AJNfFH/YHu/8A0S9fNXwF/wCSOeGf+vRv/Rr1zfiT4KfD+z8N6reQWWoia3sp5YydQkIDLGxGR35FYvwn+EHgXX/hxoes6nZXz3l3bl5mS9dFJ3sOAOBwBXFmWOw2Ow6d2kn2T6PzMq9aFWHbU91pyMyOroxVlIKkHkEd68w/4UT8N/8AoH6j/wCDCSj/AIUT8N/+gfqP/gwkrwfZ4X/n4/8AwFf/ACRx8tP+Z/d/wT3C48V3FxbDztOspL0ReUL1lzIByP5Ej8aSy8VTR2dvb32m2mpNbH9zLccsg44/TrXiH/Cifhv/ANA/Uf8AwYSUf8KJ+G//AED9R/8ABhJXX9bje/tpf+Ar/wCS19dzX2iv8T+7/gntMfiW/wD7XutSnVJ5biBoNrMQsansPp/U1XGt3n/CNf2FuPk+Zu37znbj7mPTPNePf8KJ+G//AED9R/8ABhJWFf8Awa8BQ+PNG0mOyvxaXWn3s8y/bnyXiaAIQe3+sb65pRqQm2vbS2f2V6v7XWwk0/tPr0/4J77qmsS6hfWd28MaNaxxxqoYkMEOQTUja7M3ij+3vs8fm79/lbjt+7t6143/AMKJ+G//AED9R/8ABhJR/wAKJ+G//QP1H/wYSVHtaV+b2sr3T+Fbrb7QuaN78z+7/gnsut61BqUBRNFsbOVpPMaaEfOeuQeO+aTw/rZ0mG7hNjb3kV0FEiTHjC57d+teN/8ACifhv/0D9R/8GElH/Cifhv8A9A/Uf/BhJT9tS9p7X2r5v8C/+SsHNHm5ubX0/wCCezap4huruWya2gh09LLJgS34CsTyfx9Kvv4yuN0lxDpdjDfyR7Gu1H7zoBnp7V4V/wAKJ+G//QP1H/wYSVV1n4H/AA7ttGv7mGw1ASw2ssiE38hwyoSP1FaRxMeZ2rSu/wC6vT+bT5FKor/E/u/4J7R/a9x/Yj6WVB33X2ozljv34/yc1dTxNOuq/wBpfY4DMbT7NIdx/eHpvJ7twK8C8KfBT4fah4V0e/urHUGuLqwgnlIv3ALvGrMQO3JNaX/Cifhv/wBA/Uf/AAYSVHtadOVvbS0/urpt9oXNFP4n93/BPXo9VlGjQabJCkot7gTRSsfmQcZQegJGa0Na8Sx6pDcCXQ9PS4nXBuBzIvuDj2rxH/hRPw3/AOgfqP8A4MJKP+FE/Df/AKB+o/8AgwkpKvSUXH2rs9PgXTb7QueNrcz+7/gnuMvimOe1hhutB0+4aKAQrLJywAGB2/Gh/FMc1rBDdaDp9y8MCwpLLy2AMDt+NeHf8KJ+G/8A0D9R/wDBhJR/won4b/8AQP1H/wAGElafW4/8/n/4BH/Mr2i/m/Bf5npoHFFeZf8ACifhv/0D9R/8GElH/Cifhv8A9A/Uf/BhJXH7PC/8/H/4Cv8A5Iy5af8AM/u/4Iupf8nO6P8A9ixL/wCjZK9Mr56vfhT4Lj+OWm+F0s70aZPocl5In2x95lDuAd3UDAHFdx/won4b/wDQP1H/AMGEldWKp4a1O838K+z5v+8aVFDTXp2/4J6bRXmX/Cifhv8A9A/Uf/BhJR/won4b/wDQP1H/AMGElcvs8L/z8f8A4Cv/AJIz5af8z+7/AIJ6bSjIORwe1eY/8KJ+G/8A0D9R/wDBhJR/won4b/8AQP1H/wAGElHs8L/z8f8A4Cv/AJIOWn/M/u/4J7kPF1y0EJuNPsrm8gTbHeSrmQeh+tVL/wAS6tPcGS1uprCEKqpbwSkIgAAwB+FeKXPwL+HMdrNIun6juWNmH/Ewk6gE1leBvgx4B1XwToWqXtjfvdXmnW9xMy3zqC7xqzEDtyTXZKvGcLutK2n2V/8AJGrmmvjf3f8ABPoX/hJpHuVmuNNs7kNbpDOso3eeU+67E/xU6bxVdPcy3EdnbwN9lFtbmM4Nsvqh9a8R/wCFE/Df/oH6j/4MJKP+FE/Df/oH6j/4MJKn61D/AJ/S/wDAV/8AJf09dxe0X8z+7/gns9j4l1SGZmu7iXUIGRke3uJCUYEY5FRXWuXU1xplwkccUunQpFEQc7tvQkGvHf8AhRPw3/6B+o/+DCSj/hRPw3/6B+o/+DCSp9vTceV1pf8AgK/+SFzxtbmf3f8ABPbNW8U399q9rqkSJaT26bF8tiQRnPOe3tU9z4vnaO5NjplnYXFzxJcQ/wCsOTk8+vvXhn/Cifhv/wBA/Uf/AAYSVhL8GvAZ+IcmjfYr/wCxjRVuwv258+aZ2TOfTaBxWscSpOTVaWur91en82nyKU7399/d/wAE+gfDuuzaMZQtvHcxuVYRysdqupyGHv05ptlrl5aWl3HCSt1dSB3vA5EowckZ9D/WvHf+FE/Df/oH6j/4MJKP+FE/Df8A6B+o/wDgwkrGNalGKiq0rK9vdXXf7RKlFJLmf3f8E9kj8Qag1pd2t9K9/HcR7ALiQsIz2dfcVkV5l/won4b/APQP1H/wYSUf8KJ+G/8A0D9R/wDBhJUVHQqW56snb+6v/khPke8n93/BPTaK8y/4UT8N/wDoH6j/AODCSj/hRPw3/wCgfqP/AIMJKz9nhf8An4//AAFf/JE8tP8Amf3f8E9Nrmvit/yS/wAU/wDYIuv/AEU1cv8A8KJ+G/8A0D9R/wDBhJWJ4++DPgHSfAuvapY2N+t1Z6dPPCzXzsA6oSMg9eR0rWhTwvtY2m919lf/ACRUI0+Zav7v+CegfCL/AJJX4W/7BUH/AKAK6ivFfh58GvAWseAtB1W+sb97q8sIppmW+dQXZcnAHSt3/hRPw3/6B+o/+DCSivTwvtZXm939ld/8QTjT5nr+H/BPTaK8y/4UT8N/+gfqP/gwko/4UT8N/wDoH6j/AODCSsvZ4X/n4/8AwFf/ACRPLT/mf3f8E9NqewuGs7+3u1UO0EqyBSeCQc4ryv8A4UT8N/8AoH6j/wCDCSj/AIUT8N/+gfqP/gwkpxhhotNVH/4Cv/khpU19p/d/wT3G78UR3E4uRoOnR3ImSbzl++SrBuuO+MH61BrfiCHVLedW0OwgnmIZrhB+8zkEnOO/SvniX4NeAl+Idvo4sr/7G+jS3bL9ufPmLPGgOfTax4rd/wCFE/Df/oH6j/4MJK7KteLVpVXaX9yP+ZpKatrLfyR7fL4qmazuI49NsYrq5i8qe6RMO4PXI96xLC6uLG7ju7SUxTRnKsP89K8r/wCFE/Df/oH6j/4MJKP+FE/Df/oH6j/4MJKwqVaVRqUqsrrb3V/8kTKUZNNyf3f8E9s1XxNLeRyeRp1nYzyurS3EI/ePghhz2+YA/hVpfGVxvS5fSrB79Y9gvCvz5xjPT36V4T/won4b/wDQP1H/AMGElH/Cifhv/wBA/Uf/AAYSVssZHmcvbSv/AIF/8l+JXtFe/M/u/wCCewJrNz/Zuo2cyiY6g6PLK7HcCpzUer6nJqcVqs8SCaCLy2mzl5R2LH2/rXhnjT4L+ANM8G63qVnY6glzaadcTws185AdI2ZSR35ArRsPgb8OprC2mk0/US8kKOx/tCTqVBNZydJ09asrbfCu9/5u7JfLy/E/u/4J7Nq2s3F/q0OpCOOCaFYwgX5hlDkHmrepeJGutMmsLfS7KxS4ZWnaFcGTBzz+PNeKf8KJ+G//AED9R/8ABhJR/wAKJ+G//QP1H/wYSUe3p+9+9l72/ur/AOSDnjr7z18v+Cem0V5l/wAKJ+G//QP1H/wYSUf8KJ+G/wD0D9R/8GElc/s8L/z8f/gK/wDkiOWn/M/u/wCCem0V5l/won4b/wDQP1H/AMGElH/Cifhv/wBA/Uf/AAYSUezwv/Px/wDgK/8Akg5af8z+7/gnptfJH7XX/JV4/wDsGQfzevav+FE/Df8A6B+o/wDgwkr57/aH8LaN4Q8fppOhwzRWhsYpissxkO5i2eT9BXsZHCgsV+7m27PdW/VnVhFD2mj/AA/4J+gXhTzft3iQwSCKYWr7HLhQrZODk8D61DqqnUdO0bTbi9t7jVpLlkaUSCXajMQAWXPHI4rMTVJNOu9XiSFZBeI8DFjjaCTyPWsyzuJLS7huoCBLC4dCRkZByK46+LhFey31af8A4Ff7zKdRL3f63NzVtBtbexv7mzurhzp90LeZZkUBsnGVx7nvWz4y0mDUNa1SaO6K3NrZpOY9nybQOQT6ntjj1rA1TxA15aXdtDYx2wvJxPcMJC5dh6Z+7z6VPqHiu4u3vZFsLeGa7gFu0ikkiPuPcn1PSn7bBqMo9Hbv05tvvW//AAQ5qVmv66/8AseIIY7i38MwyM6q1gOI03Ox4wqj1PQdsmotV8L/AGf7B9nuGBurn7KyTFWMb57lCRj1HWq0XiS6hutKuIreJW06HyVBORIvQ59OKbca+32OztrKyS0W0uftMZMpkO/k859zUTq4SpzSnq9Lb9FH/g9vnfROVN3b/rYtppum2viCG1tNRuVvYL+OLE0IIb5gNy444PZsVYFn9m1fWdcurhn/ALPu9vywqzO7EANtPyjGc/Ws+bxBE18L2LSLaO4N0tzJIXLsxBztBP3QT6UweIGdtSW5so5rbUJRLJF5hXawIIww57U1Ww0dE+ratzW2dr/Ow+aC/pkXiuxl0/XZ4Jrhrl2xL5rfeYNzz710vhj7Lp2l6dY3nyHWpHEw5bfEVKpgj7pyV965LXNSm1bUpL6dVRmAUKvRVHQe/wBau33iXU5pVNnNJp8CRqiQQSEIoA7VFHE0KNedWO19Oul9fw036kxnCM3JF7T/AAqJLWeW6e5aSG58iSG0VZHiGcbmHU9umeKUeGLMaXHfG/uJ4pA5M9vDvjiwCRvX746c8cVH/wAJUv8AaIv/AOxrZJxIJA8UhRicYO4gfMD6Gm23iyeGd7xdPt1vmDhp42KB9395BwxHvWqll60/z+/p934ou9H+rlqXSZ9Ubw1YtejZPasVPlgeWgwSBjrwO9VW0CyeysLu3vpnS7vxakNGAUGSOfVhjtxTbHxBctqGkMi28D2EbRo0hO2TI6H+7npnoM5q9qmpQ2eh6ZGq2YuYNQNyLeCYSKEGcbnXOSSe/NUvqtSMpvp1d+0V/n+gfu5Jv+un/BKWreHba1s9Tmtb55n06dY5QyYBDcAD/aBPPb0qS38Mw3OkTXcNxOrx27To0gVUmC43FV+/jngkYqlda/LcW+rQtbRqNTlWVyGP7sqQcD16VaPiqRhNLJp8TXU9mbSSYSsAVx1CdAayUsC5ttaW8+7/AEt/n3m9K5p+C9Jgs9W0S8luj9ou45ZUj2ZTbsIxn+9zn04NZGh6Lb6pcTeZJcDE+12jChIgXwNzPgEkngDJ4pdL8UT2S6eTY288lirRxOxIOxh09j0569R3qHTtfa2tUtZ7KO5jiuvtcQ8woUfJPOOo+tUq2EcYQeyu+vVR/VPb/gj5qdkv62Rn6tZtp+p3Fi7h2gkKFh0NVatateNqGp3F88Yjad95UHIFVa8qry875Nr6ehzytd2CiiioJCiiigAooooAKKKKAMrxj/yJ2uf9g25/9FNWV+zTYNqnwz8IaesgjM1uwLEZwBJIT+grV8Y/8idrn/YNuf8A0U1Y/wCzffTab8LvCV9bhTJDbswDDIP7xwR+RNehQ5Pq/v8Aw88b+lnc3hbk12uj0u90O3+wRXmn3MxRr42TLcKAQ/Zht7daludH0S11Y6dPfXnnRTxxyJ5YxLuxnYR0xkdccZqpfa88tpHa2lpHaRJdG7I3mQtL2OT29qdqOvLdSy3S6XbRXkrpI9wWLkFf7oP3c4GcVcp4RXcUr6d7bO9vnbcbdPoJ4xgs7LxNcwWUWyKJlHlso2g4HAHcdOvqa3Y7i4n8Oi41top11G5hSygAGIwrYZgvYY449fesG78QXc2py30INt5+z7TEkhKzEDBz7EcYp2ra5DqE4uv7MWK5QKIXFwxWLaRgBOmOOnvVxxFGE6k4y3vZWdtb/p0dtX5DU4pyaZ0uvM01t4rt5jvhszb/AGZCPlh4/hHavGNW/wCSp+HP+wTqX/odrXouo+JJLu3vo0so4Jb/AGfapBIW37RxgHhfwrzrVv8Akqfhz/sE6l/6Ha0YmvCtVvB30l+PM1+DQTmpS08/1PTNL8O21xbaWbm6nSbUzIIBGqlU2j+LPPX0qvbaLax6ZPqGpXUyxRXn2QC3QE7h1Y7u360uneI5LS2sY5LKOeSwLm1kMhXZuHOQPvfjUNprhSyls76zjvYJLn7VtLmPEnfp1B9KlSwdlprbz3st/nfYV6Wn9dP8zQudO0aHwbc3tvJLczfbRCk+zbnAyAAeQuDz3yPSo/h5PaxeIYEltRNcSuFhdjxEMMWOPXgY/GqcmuSSafdWJtII4pbgXEIi+QQOOMgDrxjr9aitNavYtattVuZHvJoD8vmv1GDxn8TSWIoxr06kNLW6eeu/4b/eHPFTjJdDotOuFS3v7exu4bXUTrG5y0qxM8O48AnGec8D1965f4txRw3PiSOGNY0+ySnaowMmHJ/Uk1Yh1WFXuHuNMt53kuDcI+4q8bZJxuHJXpwfSsPxhdXF7o+s3V1IZJpbOdnY9z5bU6uKhUpRpre6/X879AlUUopF/wCBkkcnhDSNJuD+51DQ7aPaByziFSoyOnet8Qto/gyZZ9sN3qNyYST8wMUZw3Tphs+5rhfhvcS2ng/wxdQsUki0y0ZSDg/6lK6rX9cm1W5glFvHaxwZKQxnKBixYtj1JPP0o+s04wkpfErpejev3a/ePnSTvvr+JeuvDca6FcajDNcI0ESzbZwo8xCSNwUHcAccbgMirNppFtp2vaJHb3lyLy6WOdXMalEDA59yeKpXviZrq31BTp8az6hEkdxMJmOdowCF6CoZPEMz6tpuom1jDWEKRKm44cLnknt1q3UwUJJw8u/82r+63/B3HzUk9P61J7XSYdQ1fUVuJrhmjuZN7RKiBBv++xYhRk9ADng05/Dcdvf6xFdXTm30yMOxiUb3DDK4zx061Wg19liuoLixjnguLv7Xs8woUfOeo5I6cH0qSXxLLNqOo3M1nE8OoxrHPAHI+6MAhhyO/wCdSpYPlTe9/Ps9/nb/ACFelb+vP/gFnT7eBdJ15tM1F5LYWcburwYY5zlDnoQe68VbsdHaOxGjx3zx3N/ZfbGZYl2FR0Qt97Ht61jf26Ft7+3t9NtreG7gSDahI2Bc/MT/ABE56mp4fFE8aQyfY4mvIbU2sdxvOAnb5OhNaU6+FVuZ7K2l+7vb1X/BHGdPr+vc8S1Hn9pzRj/1LEv/AKNkr2/SvD9rcWemTXd1cI+pTPHAIkUhNvGWz7g9K8Q1Hj9pzRh/1LEv/o2SvadM8QtaWtlBLYx3JsZGktXMhTYW65A+9znrUXoqVP223Ku/83l5XF7t1zdv1Fh0O3hsb691K5lEVrd/ZMW6gktnlvm7frVuXTtFj8I6heW8s11Kt0sUc+zb6EAA8gYPPv04rPttdf7Ld2t9aR3kNzcfaXXeY8SZ5OR2PpSSa40lle2X2G3jt7mUTRpF8ghcYAIx14A6/WojUwsY+6ls1qne+vy7f8ASlTSJfCUmqTXg03S5o7dpmEksoADBV6/N1x7e9dBqF7Cum6zqekYtmfU44hLFgFlAXOCOxOT+NYFv4kuPsU9tfwtfNPgNM07JJs/uZH8OcnHuajttahhtbix/sxGsZZUmWEzsCjrjnd1OcDitaOKpU6agp9976aO3e2+tn18io1Ixja4fE2KOHxBqyQxrGph3YUYGTHkn8STXK/AvS/7Y8FeE7LzfKU6LbO7AZO0QpnHvWv4n1CbVZb+/uAqySxPwvQAKQB+QFYnwT1KbSfAvhO9gRXZdGtVZW6MphXI9vrWUqlGdWU5fA53+WpLlFybe1zs30GKeLSZ7C5k8nUZWhUXCgMjAkZO3jHFWbXSdB/t+PT2vLx3S8Nu8LxgeZg4yGHAGeueaoTa9KF0+Oyto7WGwkMkKFjJ85OSST9elOudeVrr7XaaZbW1ybn7S0xJkYtnOAT0GewpqphIu9l06PXRXt877hemit4kjtofEN9DaqyQpcMoUgDGDyBjt6e1dPqF1pkmi+HLg2iW+nLfOGjI3fICRlvUnGT71zN9rF3PPeNbvJaQXjl5oEkJVmPXOfWlfWJG0qw0/7NCyWUrSqX+YPuJOGU8Y5qaeJp05VLPSXl/eT9bW9AjOMXLz/wAzpvEnmXHhrV7ie4gu1XUgbR0lWTy4yRwCPu8dq8eT/kr0p/6ltP8A0qau61DVfPtntbS1SxtZJfOkhjcsGfseegHGB0rhU/5K9L/2Laf+lTU8RXjWqOUf5f1Cc1J3XY9cu9PHiDVND1FU82O8RVvGDbMvH9/A7YAPSqM8cHiPX9Qu2lmdAx2eSioFiXo7l8KBjjrnNU9J8RXWnaXJYxwq7fP5ExchrcsMHZ6etQaZq32TT7nT5rVLq1ndXZPMKEMMYORz26VpLE0J25uusvVKy/G767lOcHbz3NQ+GIINV1a1uruYxafbi4DRKNzqRnHPGcVHfwq3hPS2F4y2b3kqoJIhmMZPzEryT7VHdeJ5573U7o2cStqFsLdlDnCADGR61Vj1u4j03T7OKKNTY3BnjkPOWJJwR+NTKrhI8yp7O/f+ZW/D+ricqavb+tf8i9q/htLXRH1KOS4jaJ0EkFxs3gPjBwpO089Diotb0fTdLlmsptQnF/FEkgzFmKRiMlQRyPqaTUvEIu7C9tY9OSA3s4nmcTMx3Ag8A9BxTdS15dQE00+l2zXs0SxvcMxbGO6qeFPuKVWWD19nvZd/O/bX4fIJOlrb+t/+AbOr6W9x4tv5by785LG0W5kPkrlwF4Xb93864H9oWCQfDrxBqMl09wt/oNxMhkUBlHlH5SBwMdsV1M3ieebV7u+ks4jHeW/2eaHeQCuMcN1FcV8cNUfUvhh4gXyUghtdCuIYY1YttURHqTya3lXw85Pkerlfr/Nv93zuU5wb07/qN/Z/0w6x4E8H6eJfKEmlQlmxnACZOPfFdtLoUM1rp11p9xL5d7dG1AuFAZXzjPy8Y4rhfgRqM2k/D7whf26qzx6XB8rdGBQAj8q7S416TybKCxtY7SKznNxGu8yEyZzkk9vasJSw15+0XvXffureX8xDdPXm3v8A1+peTR9BXXV02S+vWkS8W3eJowPNBOMqw6DPXODjpWd4lW2s/E92lnEBFDOcRyINuQeRjoVqW815ZLhru20u2t7t7hbhpyxkbcDnAz90Z7Cmy69cNqk15FGYYbiQSXNqJCY5j/EDnsfT3qatTDuLjGy1vdJ7a9/x/C4ScLWXc6OCSa40ux/t5oruXU7+F7aI4PlR7huOOykcYHrTdfke60jxMLhjKLS/jW338+UMgYX04NYGo66l1fDUE08RXyurxym4Zwm05ACHjHtS6n4ga7tLy3hsY7b7bMJrlhIX3kdMZ+7z6V1TxtLklHmvo1110a107u/l02NHVjZq/wDVjzyf/krtp/2Lk/8A6VRV6fp3hm3uF02CS7mW71GB5odqDy0CjIDZ5/KvMJ/+Su2n/YuT/wDpVFXo9j4mmtorM/YopLqxieK2nLkbVYY5XocVy0XQTj7bay799dvK9jKDhpzf1qR2ekWK6PHqepXU8cUt0bdRAgbbjOWbPbjtVnULDSYPBcd3btLNO94YxPtwGwDxg8hcfjnGapWOtLFpyWF5p8V7BHcfaIwzlMMc5Bx1Bz0NNfXJm002X2eKPbc/aYHi+TyX9gOCP5URqYaMLJK7jbZ3v+Xp+g1KFvkavwzmtU1+KF7US3MpYJKx4jUIxOB6kgD6Zq34ZuFGn21vY3cNvef2sGulMixtJFk4HP3/AKDNc9puuXlprkWrzM15PGCv71zyCpHX8aSx1SO2j+bTreWdJvPhnyVdG6jOPvDODg+la4fGQpwjG+zl0to+XtfXR9+w4VVFJev6HP8Axzijh8PeN4oY1jjXTr0KqjAH7lq6b4blbvR5NDk+YXuno0KdC0yIGXnsOD7VxXxSmluPAPiq4nkaSWTSbxnY9SfJetzwveTafFpd7ASJIYYmGDjI2jI+hGR+NYwrxjNVLe65P7nv+BKmk+bpc6WWMab4MhtZXWCfVLgNKzAuPJTo3HTBx05NN1Lw3HBoM+pxSXEbQBGaK42BmVjgHCnK8/3scVR1bW577ULa7jhjtVtQvkQp8yIQc5A9zjP0qzqPiP7XZajbrp0cL6gyNPIJmblSCCAenStHVwslJS2StHfs9f8AwL03Kcqbvf5f16mrp+j2+m+MNOsrO+uRdunmeY8SFFUxt0Hc8frWXoeiwapcT+dLcZWcq7xhVSPL4BYsQMkngDJ4NI3iWY+I7bW/skfmQRCMR7zgjaRnP41Hp+vtb2otZ7KO5iS7F3EPMKbJMk8kdRz3qva4Ry5fspvvtZW/Xp/mPmp38rv9CZfD8cDaxJe3Mhh0xlRvIUF3LEYxu4+tTQ20MfhzX207UWms0EDENDhny3Q56Ee3BqqfEUkk+pm4s45bfUirTQiQrgrjBDDntUc2ubrLUbOHT7a3hvRGNsXAjCHI+pPcmoVTCxvydpd7681vla39XFzU1t5/r/wDb/sdodOudDivnWf7GL+YiJQkgB+4W+8QOw9a+Ff2uefitH/2C4P5vX2vJ4onZJJPscQvZLT7I9xvOCmf7nTNfFH7XP8AyVaP/sGQfzevWyupRnjI+y6RffbS2/4nRh5RdVcvY+xNR+G2l6jqFxfya94vie4laVo7fWpY40JOcKo4Ueg7VX/4VXo+cf8ACSeN8/8AYfmrjv2x9I0yX4P3mvSWMLaraS28Nvd4/exI8w3Kp7A5OaTxpo+mN8VvAnwtgs47Twfc2lxqlzpdt+7juJo97qJMcsm5QSvQmvufqmF60o9Oi6/I9xU6f8i6HZf8Kr0fOP8AhJPG+f8AsPzUH4V6OOviTxuP+4/NXHeDNH0yP4u+NvhZLZx3Xg6Oyt9Vg0q5zJFBPIUZvLzyqbmJC9AcVzXwLuNN8I/sv6v49to7C015IL5Ev7jG6V0c+TGxY/N8wUBe5wKFhMJf+DHr0XT5B7Ol/Ij1Y/CvR8/8jJ43/wDB/NSH4V6N/wBDJ42/8H81fOvwt1vT9P8AB/j3w1pusW8ltf8AgQak0bXKvK1/9l/fKpznKgvlP4ce1fSnwNJb4M+DWYkk6Nb5J/3BTpYTCTf8KP3L/IIU6UvsIq/8Ks0b/oZfG3/g/lo/4VZo3/Qy+Nv/AAfy13lFb/2dhP8An1H7kafV6X8q+44P/hVmjf8AQy+Nv/B/LR/wqzRv+hl8bf8Ag/lrvKKP7Own/PqP3IPq9L+VfccH/wAKs0b/AKGXxt/4P5aP+FWaN/0Mvjb/AMH8td5RR/Z2E/59R+5B9Xpfyr7jg/8AhVmjf9DL42/8H8tH/CrNG/6GTxt/4P5a7yij+zsJ/wA+o/cg+r0v5V9xwf8AwqzRv+hl8bf+D+Wj/hVmjf8AQy+Nv/B/LXeUUf2dhP8An1H7kH1el/KvuOD/AOFWaN/0Mvjb/wAH8tH/AAqzRv8AoZfG3/g/lrvKKP7Own/PqP3IPq9L+VfccH/wqzRv+hl8bf8Ag/lo/wCFWaN/0Mvjb/wfy13lFH9nYT/n1H7kH1el/KvuOD/4VZo3/Qy+Nv8Awfy0f8Ks0b/oZfG3/g/lrvKKP7Own/PqP3IPq9L+VfccH/wqzRv+hl8bf+D+Wj/hVmjf9DL42/8AB/LXeUUf2dhP+fUfuQfV6X8q+44P/hVmjf8AQy+Nv/B/LR/wqzRv+hl8bf8Ag/lrvKKP7Own/PqP3IPq9L+VfccH/wAKs0b/AKGXxt/4P5aP+FWaN/0Mvjb/AMH8td5RR/Z2E/59R+5B9Xpfyr7jy7xl8MtItvB2uXKeIvGTtFptzIFk12VkYiJjhh3HHI71znwD+Hml6t8HPDGoza74sgluLRmaK11mWKJf3jjCoOAOK9a8e/8AIh+Iv+wTd/8Aol68w+Gum+G9S/ZX8NDxffTWehW1p9pvGW5MKOqTuQkmPvITj5P4jtA5xWUsDhlPl9nG1r7Il0Kd/hR13/Cq9Hzj/hJPG+f+w/NQfhXo46+JPGw/7j81eF+J9M1Sx8Banq1qk+h+E/EfivT30fw25aN7m3wwePYPliExCOA5UYiGcZXPp37OqeT48+I2lQ2r6NZ22p23k+Hiwb+zt0Z3NlC0X7zA+4x+5zjjMRwuEcknRj9y/wAiVTpN25EdN/wqvR8Z/wCEk8b4/wCw/NR/wqrSP+hj8b/+D+avD9M8SXl9dw+PPF1hDe7PHB0m21GxvJLfUbXCERxIAPLNuMnKk8l2rsvE/g7wp4h+Pek+F/D+g2Fnb6M51jxJe2ibWaQt+5g8xclHLbnKNjcACOlJYXCPajH7l/kCp0ntBHff8Kr0fGf+Ek8b49f7fmrltW+HGkx/FTw3YDxB4uKT6TqUjSNrcpkUo9oAFbqAd5yO+F9K8o8UR6p4dk/tDXNP1ey8byfEFJI9Xe2m/eWDptVFugPLZSONgbOAeODX0br+F+NnhbAGBo2r8f8AbSyqo4TCyvalFfJAqVJ/ZRS/4VXo+M/8JJ43x/2H5qP+FV6PjP8AwknjfH/Yfmrz/wAaeFdKvPiVYaH4BF5ceM4tai1jW9bmumdtOt9pXyJJeo3jASEZOFJIA5rzu6lka6utdV5BqA+I3kL4x81v3cfl4+ybf9fwPl4TZ74qZYXCR/5cx+5f5A6dJfYR9CD4V6OeniTxsf8AuPzUf8Kr0fOP+Ek8b5/7D81a3xJ8G23iy0gSezjvZbGYz21heXMkdjPIeB9oVASwAzjjgn3r548J+G/F/jbwTpfhjSLWK/0bTvF9+us213deTbWnl7TDFC4Jl+z/ALx+Au7JOQBg1U8HhYu3sY/cv8hypU07ci+49x/4VVo+cf8ACR+N8/8AYfmrP8SfDDSIPDmqzL4i8Zs0djO4V9dlKkiNjgjuPavIZ9W0jXm8FaVp/hO0treLxbfWWqeFrB9tvqtxDHH+9RpCqbVVl/1pU5Y4BxXefAOWVvg14zge6Yx22oarDDYsSf7MQISLbP3TjJb5Cy/Pwc5qY4XCSdlSj9y/yEqdJu3IjX8BfDTSbvwJ4dupPEXjGN59JtZGSLXJURS0KHCqOgGeB2FbX/CrNG/6GXxt/wCD+Wt34a/8k38Lf9gWy/8ARCVv1vHL8I4punH7kaLD0rfCvuOD/wCFWaN/0Mvjb/wfzUf8Ks0b/oZPG3/g/mrqfFVtLd+H7yGK8mtB5LtI8PDsoQ5UN/Dnjkf1pvg058H6Ix5zp1uT/wB+lrP6lhPa+z9jHa+yOj6hR+r+2st7Wt5XOY/4VZo3/QyeNv8AwfzUv/Cq9Hx/yMnjb/wfzVp6JbzW3xE1fz72a7eXTLaXL8KgM04CqvQAAD6nJ71V1nTbbTfE+lXVtZywXFzfp5+qvIGaYNvzbHnfyAuONoCgZ4rF4fDKHP7CO9tl3t2/rudayjDur7O6+FNe7v7t7atP8G32Kv8AwqzRv+hl8bf+D+Wj/hVmjf8AQy+Nv/B/LXeUV2f2dhP+fUfuR5n1el/KvuPnXUvAemp+0/o2hjW/E5gl8MS3BnbV5DcBhLINok6hOPu9Oten/wDCq9Hxn/hJPG+P+w/NXOat/wAng6D/ANihN/6Olrmv2hfC0HhY23jG0V4muNdtZrrWftUkmrQOxZRHbhgIxCFVQFLDHTBFc7weGSbdJO3kjP2VNJvlR6QPhXo//QyeNv8AwfzUD4V6OeniTxsf+4/NXB/GPT9eg/aC+HWp32uGXTJ9d8jT9NiUqkCLHGXdz/E7Ozj/AHQoz1FdH+0Fpepahd+CpJNNv9T8M22siTX7S1gefzIcLsLwxgvIoIfoDjNP6nhLP9zHTyQ/ZUtfcWnkbP8AwqvR84/4STxvn/sPzUf8Kr0fOP8AhJPG+f8AsPzV4F4Xh1LWtNWGPT9X1DwPpHxDulvtLjtppPJsjsaNDbAeYVUlzs2/KScgGuj+GR8HX3gDxfc+NLu9h8J+HvGFy9jp0skkMQTIaO3aA/M3JOIiM7ieM5qVhsI/+XMfuX+RKhSf2EeqX/wt0dLG5b/hJPGuVhc4bXpcfdPWsL4W/DXSr/4Z+Fr1/EHjCKS40a0laODW5UjUtCpIVRwqjPA7Cr/wL0PXNE8Aa22rW82n2moXt3faTpUzZk020k3MkLL0Q85Kg8Z5wcijQfCVr4u+Bfgi2uoftZtNGsbmCznuXis7iUQJtFwEBLxg9sVp9Rw1v4UfSy/yKVGn/IjUPwr0cHnxJ42H/cfmoPwr0cHnxJ42H/cfmrz34SWWv6n8OfGvhrQtebQ7yy8T3VrOYlLw6fAHYyRWWTuAwflLBcEnp1rov2SDNL+zzojBmaUteYYnnPnyY5pQweEk0vYx+5BGlSbXuL7joP8AhVej4z/wknjfH/Yfmo/4VXo+M/8ACSeN8f8AYfmrwLw6moeGdY+Gyanp+raZ44l8TXcOvXs9rMhvUeU/KZyPLnUg/wALMMHNaXww1+61C8+H/jbxZplvcah4k1m6s4tV0+8kivGfeUEU8eBG1uBhQgPCgcdqzWHwn/PmP3L/ACJUKX8i+49rPwq0j/oY/G//AIP5q5VPhxpX/C4JdO/4SDxd5Y8NpP5n9ty+bk3TLt39dvGdvTPNZOleEfDGt/tAwweFtCsdN0TwaFmvbiyXaLm/PKRiRcg+Xld0bEEFW45r0lP+S6Tf9inH/wClj1awWGf/AC6itbbL/IpUab+yir/wqzRv+hl8bf8Ag/lo/wCFWaN/0Mvjb/wfy13lFb/2dhP+fUfuRf1el/KvuOE/4VXo+P8AkZPG3/g/mpP+FV6P/wBDJ42/8H81V/Ji8tdf2D+1T4p+xm8/5aeR9rMflZ/u7Plx6V0Hi+CG+1vw9pd5Gs9jdT3H2i3flJdkJZdw74YAj3rijRwri5exj0toursun37nrTyWhCoo3Vvev7q05Fd2118tVfrYyP8AhVej5/5GTxt/4P5qT/hVmjf9DJ42/wDB/NVMr52n2OmyWralaJrWoW6aUGAE8URcRoCxCgRgBgGI+7xk8V1PgEn+wJI8lVivbiNID/y6qshAgz0OwfLwSOOCRSoUsJVny+xitOy8vLz9fIWLySlhqTqaPW2y7tX3v9ntbom2mlhf8Ks0b/oZfG3/AIP5a5n4r/DfSbD4XeKr6PxB4vle30e6lWOfW5ZI2KxMcMp4ZfUd69irkfjV/wAkd8Z/9gK8/wDRLV2Sy/CpNqnH7keS6FJL4V9xxPwg+G+lal8K/Ct9Jr/i+KS40qCRo7fW5Y41JQHCqOFHoK6n/hVej5x/wknjfP8A2H5q5vRbHwlc/s2eDr3xxey22g6bpdnd3CfaGjinKqCqSKOZQWxhOpOAOa8z1fR9a0vwfpJvbS5sdC8Q+OYLnTPCMshWSWzZ8i1Zf9XGWyG2uwAxyQeKxeEwqSvSi/kv8iHSpJL3Ee4H4V6OOviTxsP+4/NR/wAKr0fGf+Ek8b4/7D81c5+zPujm8d2Cq1lbWniKVINFLFv7KUlsx5GY+evyMw4615B4KeRfDXw18ZrJIPEeq+PXtdQ1PeftF1C77Wjdu6kEjFJ4XCWT9jHXyX+QOnSsvcR9Bf8ACq9Hxn/hJPG+P+w/NR/wqvR8Z/4STxtj/sPzV8++EHkj8MfDjxossg8Sap4+e1v9T3n7Rcwu+1o3bupBIx6V6JrWn+ILP9rjwheazrpvor6HUmsbSNSsVnbLE4RPdz1Y45PrRHDYRpP2MenRdRKFJ/YRqT/DjSh8X7PT/wDhIPF3lt4cnnMh1uXzQRdRLtD9dvOdvqAe1dV/wqvR8Z/4STxvj/sPzVauP+S52P8A2Ktx/wClkNebal4V0qb4raPpvw7N2+uaPrP9p+J9emuWkZImBD2kk3VncHAjAOBnOACRbwWGX/LqL17Ip0aa+yjv/wDhVWkf9DH43/8AB/NQPhXo56eJPG5/7j81cBP4P8K678f9P0jwvoNjp+meFv8AiY6xdWabTNd5zDB5i5wysQzRtjIU1vfG7S7m8+JPga81rRdR1fwVbm6/tS2t7SW7QTtE4hZ4IgXPXAbaQPUUvqeFs37GP3L/ACD2VK3wI6H/AIVXo+cf8JJ43z/2H5qP+FV6PnH/AAknjbP/AGH5q8g+F8vhG4+BGk6/8QX1HV7XSdWu7TStIaZ3F3I2FigWDrJIAxCj+HJPABqXWpNa8F/s/Q+A/EniCLSNY1KzvrtTJfBZLSzRCyWyMxAd2cJCY1JO2ViAQpqVhsJa/sY/cv8AIXs6Vr8iO6+Jfw10mx+HPie8j8QeMJHt9Hu5VSbXJXjYrC5AZT95TjkdxWtpXwv0eTSbKQ+JPGgLW0TELr0oAyg6DsK57wdeW15+x07W11FceV4Su4ZTHIH2SLBJuRsdGGRkHkV63ov/ACBdP/69If8A0AVrDA4WVv3UbW7IqNGk/sr7jjv+FWaN/wBDL42/8H8tH/CrNG/6GTxt/wCD+au8rnfGcUd3eeH9NuUEtneag0dzA33JVFvK4DDuAyqfqBRVwOEhG/so9Oi6u3Y6cNgaNapytJKze3RJt/kYv/CrNG/6GTxt/wCD+al/4VXo/wD0Mnjb/wAH81bXgUCG31azjG22s9Wnt7aIfdiiUJhFHYDJ496qRaTY2njXT4tJhZb1d9zql2zlnmiKlVilbuzMysoOAREfSsPq2FcIzVGOumy9O2v4HS8rw6qVKb+yrr3VrpfXXTt11ZQ/4VXo/wD0Mnjb/wAH81J/wqzRv+hl8bf+D+WqXhVQuo6Fei1aK4urqVZ9Y3D/AImo2Sny8A7x90N86qP3XrjPpNVhcNhK8HL2MV8l69v66CzDKqWDqKGj+S6Nru+3r3Sd0cH/AMKs0b/oZfG3/g/lr5G/a90K38PfFiOwtb3U7yM6XBJ5l/dtcS5Jfjc3OOOlfetfD/7cv/Jaov8AsD23/oUlViMJQpR5qcEn5JHl1qUIxvGKR9h+OvCmjeNvDE3h3X455NPneN5Fhl8tiUbcvzfUUeMfCWi+K7W0h1SOdJbKdLizu7WUxXFtIp4aOQcr059a1G+FtjqbHUX8X+NrZrn96YbbW3jijLc7UUD5VHYdqP8AhUGn/wDQ8eP/APwfyf4VSxcLWcRqvG2xleDfCWi+FLe8TS47iSe+uGuLy7upjNcXMh/ikkPLYzx6ViD4UeDR8NH+Hf2e+/sB5/PMf2o+bv8AMD/fxnG4V2H/AAqDT/8AoePH/wD4P5P8KP8AhUGn/wDQ8eP/APwfyf4UfW6drcoe3h2Oa8VfDjwp4m1WHUtTtJhcQ6dcaan2eXyl8mdGSQEActtdsHtTvCHgLTvCz2a6Zrnid7Syi8mCxudVeW2VNuAPLIxx29Diuj/4U/p//Q7+P/8Awfyf4Uf8Kg0//oePH/8A4P5P8KPrdO9+UPbwvexZoqt/wp/T/wDod/H/AP4P5P8ACj/hUGn/APQ8eP8A/wAH8n+FX9fj2H9Zj2LNFVv+FP6f/wBDv4//APB/J/hR/wAKf0//AKHfx/8A+D+T/Cj6/HsH1mPYs0VW/wCFP6f/ANDv4/8A/B/J/hR/wqDT/wDoePH/AP4P5P8ACj6/HsH1mPYs0VW/4VBp/wD0PHj/AP8AB/J/hR/wp/T/APod/H//AIP5P8KPr8ewfWY9izRVb/hT+n/9Dv4//wDB/J/hR/wp/T/+h38f/wDg/k/wo+vx7B9Zj2LNFVv+FP6f/wBDv4//APB/J/hR/wAKf0//AKHfx/8A+D+T/Cj6/HsH1mPYs0VW/wCFP6f/ANDv4/8A/B/J/hR/wp/T/wDod/H/AP4P5P8ACj6/HsH1mPYs0VW/4U/p/wD0O/j/AP8AB/J/hR/wp/T/APod/H//AIP5P8KPr8ewfWY9izRVb/hT+n/9Dv4//wDB/J/hR/wp/T/+h38f/wDg/k/wo+vx7B9Zj2LNFVv+FP6f/wBDv4//APB/J/hR/wAKf0//AKHfx/8A+D+T/Cj6/HsH1mPYs0VW/wCFP6f/ANDv4/8A/B/J/hR/wp/T/wDod/H/AP4P5P8ACj6/HsH1mPYzvHv/ACIfiL/sE3f/AKJevNPhP4N0Xxv+zh4I0zXPtggtlF5EbW4MLrKkkoU5HpuJx64PavQfH/wpsLPwH4hu18ZeOpTDpdzII5ddkZGxExwwxyD3Fct+zX8NLLWvgX4U1STxZ4ys2ntGYwWesvFCn7xxhUAwBWUsXGUrtEuvFvY2tQ+G2h6nos+k6zqfiLV4ZJ4riGS+1N5ZbSWMkrJA5GY25IJHUcVV/wCFSeD2hkE/9rXN1NqkOq3F9Nfs11PPCpWPzJOrIoZsL05Ndp/wqDT/APoePH//AIP5P8KP+FQaf/0PHj//AMH8n+FP61S/lH7eHY43/hU3g3+1/t32e/8As/8AaR1T+zPtbfYBdbdvm+T03d/rW/oXhXR9F8T694ksEuF1HXpIpL9nl3KzRghNq/w8Ma0/+FQaf/0PHj//AMH8n+FH/Cn9P/6Hfx//AOD+T/CmsXTW0Q9vDsc5pHw78M6XrkmqWkV5te7a+SxkuS9nDcsNpnjiPCyYyN3+03rUeskr8aPCbDqNF1Y/+RLKun/4VBp//Q8eP/8Awfyf4Vx2t/C6xi+MXhXTv+Ev8bMtxo2qymZtbcyoUksgArYyFO85HfavpR9bhayiHt49EJovwt0HRLy5uNF1rxVpwur1r6eG21d0ilmYgksoHIOAMenFK3wn8GtrBv8A7PfC3OpDVTpYuz9gN3tx5pg6Z79etdj/AMKg0/8A6Hjx/wD+D+T/AAo/4VBp/wD0PHj/AP8AB/J/hS+tUv5Q9vDscZ/wqfwisCrA2sW1xHqs2rQ3sGoOlzDcSqFk2OPuowAyvTilj+E3g6HSbCxs49Ss5rG+k1CHUbe9ZL37RJxJI0w5YsMA56hV9K7L/hUGn/8AQ8eP/wDwfyf4Uf8ACoNP/wCh48f/APg/k/wo+tUv5Re2h2OMT4SeDItKsLK1g1C0uLC+k1CDUoLxkvhcSf6yQzdSWAUH1CL6VetfCui+D/h5rml6JBKkUtreXM8s0hkmuJnjYtJI55ZjwM+gA7V0v/CoNP8A+h48f/8Ag/k/wrL8W/CawtvCmsXA8aeO5DHYTvsk12Qq2I24IxyPaj61TW0R+3h0Q34a/wDJN/C3/YFsv/RCVv1yvw0+FVjffDjwxet4y8cwtPo9pIY4dckSNN0KHCrjgDsOwrof+FP6f/0O/j//AMH8n+FXHHRSSsNYmPYmuIknt5IJM7JEZGwcHBGDWbNplxDZaRZaVcm2gsZ4RIGYkyW6IVKE9yfl6+lXP+FP6f8A9Dv4/wD/AAfyf4Uf8Kg0/wD6Hjx//wCD+T/Cpni6ct4mtPHuntt26dgjsbdNWl1RQ32mWBLdju42IzMvHrl25qhF4b06PUlvQ92ypKZo7VpybeKU5PmLH0DZLHPqx9av/wDCoNP/AOh48f8A/g/k/wAKP+FP6f8A9Dv4/wD/AAfyf4VMsTRla8PMqOZVI35ZPVW+WxZoqt/wp/T/APod/H//AIP5P8KP+FP6f/0O/j//AMH8n+Fa/X49jD6zHseVat/yeDoP/YoTf+jpa6O/+E/g6+1Se8uItSNtcX66lcaYL1hYzXIGPMaHoSep9TXJax8PLOL9rrQ/D48T+LWjl8Jy3H2ttXc3Knz5BsEmMhOPu+pr1/8A4VBp/wD0PHj/AP8AB/J/hWSxUNeaJKrR1ujM8SeFNH8Q63oWsamk73ehXTXdiUl2qJDjJYfxD5RxWDL8KfCTxz+X/atvcS6u+spdwXzJcQXT4DGJx9xSAPl9q7H/AIVBp/8A0PHj/wD8H8n+FH/CoNP/AOh48f8A/g/k/wAKp4um94jdeD6HOap8PfDWoaPp2nNHe2rabcm8tb21uWiu0nY5eXzRyXckliepNV9d+GPhbWLDR7Sf+0rc6PcveWs9rdmKY3DkF5ncD55Gb5ix5ySe9dX/AMKg0/8A6Hjx/wD+D+T/AAo/4VBp/wD0PHj/AP8AB/J/hR9bp/yh7eHYzdM0VdD0O/t11XWdS8xJJPM1O9a5kX5MYVj0XjOPXNcl4P8ACekeK/g54AXU/tcM9hpVhc2d1Z3Bhnt5BAnKOOme/rXb6l8I9Pj066k/4Tbx822Fzg6/Jg/Kfaue+EHwssdQ+E3g+/fxh43t2udCspjFb63IkUZaBDtRQPlUZwB2FH1uH8uge3j2NTwf4R0Xwrpd1p+kxTkXs8lzeXFxKZJ7mWQks8jnlm561i6X8K/CGm6T4b0u0hv1tfDd5Je6cpuySJXbc2/j5xnt+Fdf/wAKf0//AKHfx/8A+D+T/Cj/AIU/p/8A0O/j/wD8H8n+FH1un/KHt4djnPC/w88M+HL0XGnR3jxxNK1na3NyZbexMpJk+zoeI92SDjtxVDRfhN4N0nVrC+tYdRaHTbqW707T5rxns7OaQ7i8UPRSDyPSuy/4VBp//Q8eP/8Awfyf4Uf8Kg0//oePH/8A4P5P8KX1ql/KHt4djL8JeE9G8L3Gsz6RHOj6zqD6jeebKXBmf7xX+6PaspP+S6Tf9inH/wClj11P/CoNP/6Hjx//AOD+T/CuKT4Y2P8AwvSbSv8AhLvGuweGI5/P/tqTzsm6cbd2M7eM49eabxkNLIPrEeiO+oqt/wAKf0//AKHfx/8A+D+T/Cj/AIU/p/8A0O/j/wD8H8n+FX9fj2H9Zj2KA8N6b/af23ddbPO+0fZPOP2bzs7vN8vpv3fNn15qMaDJd2bx6re3DXCXs89rc20xSWCN3O1FbGR8hCkenFaf/Cn9P/6Hfx//AOD+T/Cj/hT+n/8AQ7+P/wDwfyf4Vh7Wh/Idf9r1tPed19/9a69+pQk8N6a2nQ2aNdQNBI0sd1FMVuBI3338zrufJ3Hvk1e0uwttNs1tbVW2Bi7M7bnkdjlnY92J5J7ml/4U/p//AEO/j/8A8H8n+FH/AAp/T/8Aod/H/wD4P5P8KqOIowfNGGpnUzKpUjyzk2r3+ZZrkfjV/wAkd8Z/9gK8/wDRLV0v/Cn9P/6Hfx//AOD+T/CuS+M/wtsdN+EPjHUF8YeN7lrbQ7yURXGtu8TlYWIV1I+ZTjkdxWksdFpqxzvERa2Of8E+CtF8a/BD4dw6y18n9m2FreWslpcmF45hGMNkA9Oo966S++G+h6jpSWGqan4i1JobyO9tLu71N5LmzmT7rQyEZTpzjrVb4H/C+x1T4OeENRfxf42tmuNHtpDDba28cSExg4RQMKvoO1dl/wAKg0//AKHjx/8A+D+T/Cs1iadtYiVeFtjj7X4U+ELcWjCPUpLm21ga0bqS8Zp7i7B4aZ+rgZPHuaZpnwk8Gafqtne28GoG3sb59QstNe8ZrG2uGz+8jh6KQTkehxXZ/wDCoNP/AOh48f8A/g/k/wAKP+FQaf8A9Dx4/wD/AAfyf4U/rVL+UPbQ7HGab8JPBmn6raXlvBqBt7G/fULPTXvGaxtrhs/vI4eikE5HocVv6p4T0bUvGekeLrqOc6rpEMsNoyykIFlBD7l/i4Y1qf8ACoNP/wCh48f/APg/k/wo/wCFQaf/ANDx4/8A/B/J/hTWLpraI/bw7HLznHx0sT/1Ktx/6WQ1V8LfC3QfC5jTQ9a8VWdslz9pNqurv5Ejk5O9MfMDjkHqKbcfDCxHxystK/4S7xqVbwzcT+edak84EXUI2hsZC/Nkj1APau0/4VBp/wD0PHj/AP8AB/J/hS+twvdxD28exmeGfCmj+HNY13VtLjnW5128F5fGSXerSjPKj+EfMeK520+EnhGy07T7XT5dasJdOuJ7i0vbbUXS6jMwxIok67D6V2v/AAqDT/8AoePH/wD4P5P8KP8AhUGn/wDQ8eP/APwfyf4U/rVO1uUPbw7HKa38MfCup3Gh3Ea6jpUugxPDpraXdm2MKv8AexgdTzz7mtZfCmmv4Wu/Dt/dalqtrdxTQyzahcme42SqVYCQjI4PGOlav/CoNP8A+h48f/8Ag/k/wo/4VBp//Q8eP/8Awfyf4UfW6d78oe3h2OP8YaHp3hn4D+IdA0mN47Gx8OXsMKu25togk6nufeuu0X/kC6f/ANekP/oArmviz8K7HT/hX4uvk8Y+OJ2ttDvZRFPrcjxuVgc7XXHzKcYI7itvQ/hJp82i2Ev/AAmvj1N9tG21dekAHyjgcU1jIp7AsRG+xq1S1fTLfVLdIp2nieN/MhmgkMcsTYIyjDoSCQfYkVJ/wp/T/wDod/H/AP4P5P8ACj/hT+n/APQ7+P8A/wAH8n+FEsZCStKOhpDG+zkpRumihFo8li2mx6ZcvHDFdvcXxlkLSXYaN1+c/wATbih5/u1HpHhi10vUnvrbUtZZ5JmmkjlvmeOR2GCWU9fb0wK0/wDhT+n/APQ7+P8A/wAH8n+FH/Cn9P8A+h38f/8Ag/k/wrJVqF0+TbbyOh5vVaau9VZ+erevfcoWHhvTbK+S6ha6KRMWt7Z5y1vbMQQWjTopwWH0Y+tbFVv+FP6f/wBDv4//APB/J/hR/wAKf0//AKHfx/8A+D+T/CtKeKpU1aMbGNXMJVnzVG2/Ms18P/ty/wDJaov+wPbf+hSV9r/8Kf0//od/H/8A4P5P8K+I/wBtvw/D4b+M0WnQ6lq2or/ZMEnnaldm4lyWkGNx5xx0+tZ18UqseVI5qtZTjZI+hfjVaw6j+0Z8OtPvPDFz4ptZPD1yz6VFNEnnEByG/euifLjPLduMmujl8TeIPD/jbwV8M/BPhWz8GJqVtfajLY6gY5smLzGELNC7qiyEAl1LMob7uRg914i+GGheLdY0PxVc6jrmm6xptiba2udNvTAyo4+YdD1yRS6j8IfC+qHSJtYvNa1K80vzkS9ub0tcXEEu4SW8zgDfCwYjb6d64znPAPgV4y8QaP8AArwfpWiaw66tqmoXi21la2a31/eP9oYHCSsiRwouWaZ3AGMUvw58feOPiN8XvhHq+oa6tlDdWt/JLYw2w8kvbiSKVyN3LSqGwf8Alnu4zXtmnfAXwPpekaJY6PPrelzaG87WN/aXxjuo1mLGSMyY5QljxirPhr4I+CPDkfhr+yF1O2n8OXMs9jcrdfvisrEyRSNj542JOVoAo/FDxv4rsfjF4Q+H/hc6fbyara3V9LNdoXWXyUZlgOOY1YqAZAGIB4U4wfAPgl8SfEXh/wAB+AfCGn6hNp66zcardXeoRaVLqs6iKR9saQICzAkAlucD0GTX1T45+HPhjxlrGmavrFvOL3Tg8ccsEpjMsEilZIJMfeicMQV9+tc1pvwF8D6Xo+iWGjza3pc2iSzvYX9pfFLqNZs+ZH5mOUO48YoA2fgN4k8U+KvhrYat4z0S40fWt7w3EM1s8DPsOBJ5bgFdw5x0rw7wDZfELRf2gPiTBPrieIfGR8Gi5tjt2Wy3bFWjhjViAIlYhQWxx1xk19I+B/C2j+DfDVr4f0OGSOztwcGWQvJIxOWd2PJYnJJrLf4c+GJfG2t+Lri3nnvtb0waXfRySkwyW4wNu3sSAATmgDwz4D6Mnw5+IPgzwf4x8EabB4o1jTLm7g1aDUGurmOZUJlSbICKCu4ARlwDx3zXW/tAfEXxT4a1e+0/wrq8bX9lpU2of2fZael26QxxGRp7t5GRbeMFQqgFmfdwCcCuy8F/B/wr4W8QafrkF1rWp3el2jWemf2nfG4WxibhliBHy5Hy55OOKf46+Efhbxdrl1rV1cavpt9fWDadfyabeGD7bbNjMcvB3DAx9OKAK8HxORPgFZfEvULe0tbi80yKeK2kn2Qm5mwsUTSkYRGkZVLthVBySACa8Q/Z98baf4Lg+MeoXfi608R3dtqUclpcXN8gF9I+Y4mLglUjaV40Mv3F3AkgCvp7wt4Z0nw74R07wtYwmTTdPt0t4UuCJCUXpuJHJrK8I/Drwv4X1fxFqemWbGbxDdi6vlmIdN4zwq4+VcnOKAPGP2NL63/4TT4oaa/i6PxHdf2tHNHdNcpI91GAwMyhWIK5KjcvHT2pfjj8Y/F3g/VtdvfD1/Bqtv4flgbULG1sEktLaJp0jWO4u3ZWWeQOf3caOVxk8Ake1eCvAHh3whrviHWdFgljutfuhdXu9wVDjPCDHyryeK5fxl8CfBPii81ua6n1uxg1545dVs7C+MNvdyodyyOmCC2cHPcgGgDyzxP8aviRpkPxL123k0dtJ8G6zZJFbtAfOuIpZVQwFugBVifM5YFQNuCcTn42+OIPBepeHrqbT/8AhPF8W2nh63v47bOnRtctvRiD85URpID8ucleDzXqmp/BPwRqOj+LdKuU1E23iy5gutT23WCXiYMmw4+UZAz1zWB4U+D+pTfG9vil4vbS4LiytY7XS9P0y4kmiysbR+dK0iIS+xiAADjOc8CgDk/CfxX+I3/Cy7Pw/wCOL7TfCupXGrm3j0TU9Nkitb212kF7S+UMJJAwGAwUMWVQcmvpWvM7P4I+CbbXrTU86rNbWWpPqlppc14Xsre6YH94kZHy4J3AZwDzXplABRRRQAUUUUAFFFFABRRRQAUUUUAc78T/APkmvij/ALA93/6JevMvgJZeINS/ZH8NWHhfVINK1a4sPLhvZoy4gU3DCRwvdgm/b23bc8V6b8T/APkmvij/ALA93/6JeuN/ZJ/5Ny8Gf9eTf+jXoA8r/Z+0fw/qH7PPiq18eeIb5NE07xbdzX92920P2hIvL+WUjJKs2CUHU4A5r0D9mLRNSs5vF3iG3sbjRvB2u3sNx4c0i4BR4IlQrJN5fPliU7SFznC5wMjOvc/ArwPN4Nk8KhtYisH11teLR3pWQXRGM7sfdHULjqAav3fwm0i/soLTV/EnizVo7fUrfUoTeaoXMc0O/aBgD5TvO5e+F9KAPKfHXg/S7r4raboXw0uNQvPHFtrket+Iddnu2k/s60KMpt5Ze3mLgJCATtUkgLzTvF3gfwj4m/aI0Xwj4U0K0sodGY674o1C0yrGQt+4tvMQnY5bdIyMF3KAQeK9L0H4M6HoGoXV1ofiXxfpyXeoNqNxbwaqVhlmZgWLLt5BwBjPSum8M+CND8O+LvEvijTluRqHiSSCTUDJLuQmFWVNq/w8Mc0AfK1j4qvtS1IfELxrp6XiQ+P20O01PTdQkttRtAqkRwom3y2t+WLKXyxkavpLxF/yXjwZ/wBgHWf/AEbp9Zx+B3gX+2/t+zUvsX9q/wBr/wBkfaz/AGf9s27fN8nHXv161o+Iv+S8eDP+wDrP/o3T6APKPirYeKLX9rH4Zajq2v8A2jTL3UL2LTNOgUrHbQx28ZLP/ekd3bP+yqc9hF8RfB2mXnxRsNB+G8+oXnj2PW4tb13XJrtn/su0KlfIll/h3rgJCATtBJAXBr3LxR4H0PxF4t8NeJ9SW5OoeG5JpNPMcu1AZVVX3r/FwoxXNaF8GdC0HUbu80PxJ4u04XmoNqNzb2+qFYppmYFiy7eQcAYz0GKANH466Z4k1f4c39n4a15dCfY7312sZaUWyxOzJF0w7MEGSRhS3fFeS/C/T/FGt/sU+HrXw94h/sWVra6e+vdpkmFsslwWSLnhyQi5JGF3d8V7V4W8A6F4c0HXNF09r5rTW7y4vLvz7guwedQrhCfurgDA7VJ4Q8D6H4W+HsHgXS1uRpENvLboJZd0myQsW+b1y7fSgD5e8Jabquq/BL4GXN9p2qav4Ptr2+bxDb20Et1uBlkEDSQxBpHUEP0UgZGeoruv2aNSkvvgZ8RrdZrlrCw1vV7XToJlZTbWwiV0iCv8ygF2O08jJr0ZPgz4Rh8HeHfDNjPrNhH4clkl0u9tb4x3cBkLFx5gHIbccgjHA9K3NU0PTfDvwx1jStLgENvHp10x/vSOyOzyOf4nZiWJ7kk0AP8AhF/ySfwf/wBgKy/9EJXUVy/wi/5JP4P/AOwFZf8AohK6igArh9UtbqH4waDdTahPNHcWV8sVv92OFFFv27sWLEt6EDtXcVQutJtLnW7HV5Q/2qxjmjhw2F2y7N2R3+4tZ1YcyXqvzO3A4lYecnLZxkvvi0vxsN8R6Ta6zprWd9HLNb7t8kCPtE4AP7tvVT6fSuf+FqrDb61Zx2radBb6gEi0xmDGwBgiYxkqSh3FjJ8rMP3nUHIF+fw9caidXh1a+laCe+W4057eUrLZqIY1+U4+Vt4kPGfvVoeHtFtdEtJIbeS4uJJpPMnuLmTzJpnwFDO3chVVR7KBUcrdRSsdHt4UsJOhz817NLWyejvvbyel77O176VFFFbnlHhev/8AJ8fhz/sSpv8A0okrn/jnp/ia3/aV+GOq6h4gMmkXWu+RpumQqVSGNIoy8kh/ikaRnHoEVOeoroNf/wCT4/Dn/YlTf+lElem+L/A+h+KfEHhzXNVW5N34dumu7Dypdq+YwAO4fxD5RQB83/F3xxp2sftG+BNSHi+zg0rSfEj6abE3yKqeUFEtzKhIaImVpIQHADLCrKSG59s/aC8V2+h+GbfQv+EgttAvdfd7aK/mult/ssSrmWZHchS6ArhNwLZ4zit7xZ8O/C/ibxDoGu6lZsLzQrxry0MJCK0jYyZBj5h8op3hr4f+HdBh1uG2inuU1rUZtRuhdyedtllAD7Mj5V44FAHz38Gr74fv+xrpOveNrXT9e/sBr3FtLMryrcPcSFIgCw/eMpQhSckEY6isttG8V+Bvh/8ADfwtHDZLfePtde613TrkyxW7LIFZLQgqWhjCMqOgUnKkdK95PwS8Df8ACq7P4bCG+XQrS6F3HtuMTNIJGkyz455Y/hgdq6H4heA9C8cQ6d/a32u3u9MuRdWF7ZTeTcW0gxyj9s4GR3xQB5/+znqGnT+BvGOj2Nhc6bJomtX9hdWf21rm0hlUksLVnAZYTnIUgEEmrnh/TPEmsfsweDdO8L66mhXc3h7TlnvvLLyRW/2ZPMMQ/wCemPukkYPcV1/hbwTofgfwpqtjoqXDveSXF7e3VzL5k91PJktJI/8AE3b6AVB8EY1m+BngiJ87X8NWCnHobZKAPBPg94wj0f8AZH8JaTN4jh0XUPEFze2cWo3N2ITaxC5l82dXchS8akEIWBY8Cu6/Yl1SG6/Zq0oR38Vzd2cl4twvmh3ifz5GVXGcqSpUgHsQehr0vwL8P/DXg3wRaeD9KtWl0u080wrdkSuDI7O3JHqxrB0T4K+CtG0bwtpNgupRWvhi/kv7EC6ILyu25vNwPnHOMHtx0oA+f/hJ4nu9S1P4b+PvGelxyap4o1q7tIdY0vUJIrt381kWK4hKiNrcAKgUMSFUEDORXUeNvCMfw7+NPw9msTJa2+p65JGdWivZLjU9SllAZo7veFTyi7YyCxC8hc16roHwP8EaLrWm6hbDVJbbSbua80zTJ7svZWMsrFmaKLHy4JJHJxTtF+CfgvStd03Uon1e4g0q6lvNM025vTJZ2UsjFi0UZHy4JOOTigD5r8KrqnhfxD8Kk1mx1rSvH9z4vuLfxFe3FpOn22OScjabhh5U6spH3GYYwfevpyP/AJOPn/7FCP8A9LHqz4O+FnhfwtqqX2nnUJo7eSWTT7S7uTNb6c0pYv8AZ1I/d53EdenFVo/+Tj5/+xQj/wDSx6APQqp6zqVtpNg19dpdPEpAItrWSd+TjhI1Zj+XFXKKTvbQTvbQ4H4iiW+g8NavBf3kNmdY04pa+W0JcvcJzIGw33T9wgYPJ9K7e/juJrKeK0uRa3DxlYpjGHEbY4baeuPSoNa0m01eG3hvA5W3uobuPY2P3kTh1z7ZAyKg+x6p/wAJb9v+2j+yvsHk/ZcnPn+ZnzMYx93jrWSi4yb72MFBxm33sc58MrW6TwjrFja6hOLhNY1GGK7uP3zgi4cB2zjce/bNT/CSFrfQNStmuLi48nW9QjEs8m+RgLhxlj3NdHoulWmkQ3ENmHC3F1NdvvbP7yVy749sk4FGi6TaaRDcQ2YkC3F1Ndyb2z+8lcu2PbJOBU06Tjy+SsTSoOPJ5K35F6uI+P8A/wAkM8d/9i9ff+iHrt64j4//APJDPHf/AGL19/6Ieug6jmPhxpviLWP2XPB+l+F9Zj0XULnRLGI3zIWaCEqglaMf89Nm7b23Y5HWuK/ZcsPE+t/spQab4d1/+y9UudSuIm1GUGR4YjcYldP+mmzdtzxuxyOterfs6/8AJB/A3/YCtP8A0Uta/wAM/A+h/D3wpF4Z8OrciwilkmUXEvmPudtzc/U0AeZfsNPK/wCz/YmaaSZxqN4C7sST+9PrXJ/EbwhD8O/ix8PtSsvNt7fU/FcUcuspeyXGq3ss4bdDOHCx+QSQpIYkL0XNeraN8FfBmk6B4e0SxbVY7Tw/q/8AbFkPth3GfcWw5x8y5P3abpfwS8F6frthqUb6vNbadqL6nYaXPfNJY2ty2T5kcRHBUkleeD0oA8r+I3hCH4efFj4falZebBb6n4sijl1lL2S41W8lnDBoJg4WMW5JCkhiQvRc15z4CmnW/wDAWu/aJo9TvPH8sFz4yMhMerRlmBtgmfPHmD5BviVBnkgc19NaZ8EvBen67Y6lG+sTW2nak+qWOlz3zPY2ty2T5kcRHBBJK88HpTNJ+BvgbTNasb+3XVGs9P1J9UsdJkuy1hbXTZ/eJDjAIJJHPBoAu3P/ACcdp/8A2KN1/wCllvXlmuaf4osf21PA13r3iH7db38eqtYWMClIbO2S3cIvX5nbqxx1AxnAr1O5/wCTjtP/AOxRuv8A0st629Z8D6Hq3xA0LxxdrcnVtDhnhsykuIwsylX3L34JxQB4jr2n+KLH9tPwLd694i+229/HqpsLGBSkNnbJbuEB5+Z2zljjqBjOK9Z+LXgG38ZQWV29pDqt1prF7XTNQvZIdOmdvlLzLGrFmVC+04OCa1dZ8EaHq3j/AEHxvdrcnVtCinisikuIwsyFH3L34JxXL2nwR8I2OlaZZ6dfeILGfS7q4ubS/t9RZbqMzjEqeZjlD6EdvrQB88fDqG81zw18LrjXrbxB4i8C6be6pba1braS3iQXAjZbdRDDvleJScI5XjPO3IFbPgD/AITDxJ+xlq0eleKJtOtrCbU/tMsgZp/sMELultETyuWCKckYQt7Cvcovgp4MtND0TTdIfV9Gl0VpXtL+wvWiuyZVxKXkwd2/gnI6gdK61/CWgjwPc+DLeyWz0a4spbFoLf5NsUilWwR0JDHn15oA8n8Isz/sMszszMfBF3kk5J/0aSvZvDf/ACLum/8AXpF/6AK4jxz4d07wl+zd4m8NaQJhYad4WvoIPNfc+0W0mMnua7fw3/yLum/9ekX/AKAKAL9cl4w8SRDw94otdPbUbfUNP0u5mWZrGaONWWM4KSsoRiCQRtJ/Q11tRXtrb3tnPZ3cKTW88bRSxuMq6MMFSPQgkVFRSkrJmdSMpRai7HBeEtPstF8caVa6VbpaQahoE13eRx9Jplltwrt6sBI/P+0ax/jd4mtU1Gw0P+3LbTlsbuyv70PcrE0wN1GqxbWILJtMkjMudvkjOM11w8HfYNN1NtK1S/k1aexmtbG6vrgyGz3jgIcZVdwQnr9welaepeHrLWNGgsdYjW4kQwPJKoG5nidXHOM4LIMjuCRXK6M3TcI6f1scUqFR0pU46X+70/U5X4meG/D3iHVtFt5NOt7i/wBSuUWS6QlpIrWINKWwDzGxVYieAPOHOSAfQYkSKNY41CogCqB0AHQVTk0q0fXrfWir/a4LWS1TDfL5cjIzceuY1/Wr1dEKajKUrbnXTpKM5Stq/wCvzuFfnl/wUK/5L5F/2Bbb/wBDlr9Da/PL/goV/wAl8i/7Att/6HLWpsfZf/Cuf7Q/0/8A4TvxzafaP3nkW2r7Ios87UXZwo7DsKP+FW/9VF+IX/g6/wDsK8i+NVvFqH7RXw70288OX3iezl8PXLSaVbTxxmYgOQ37ySNPlIB5btxk4FdHJ4o13w/408F/DTwT4Vt/CKalbXuoyWWqMkpJi3sIS0LyCNZCuTIpcqG+7kYIB3X/AAq3/qovxC/8HX/2FH/Crv8AqovxC/8AB1/9hXgPwN8a+IdG+BPg/TdI1hhq2qaheJbWcFmNQv71/tDAhY5HjRIUXLNM8gAxjHenfDr4g+OfiP8AF74Satfa3FY293a38k1hDbZiL24kilc/Ny0gDY/55543dwD3z/hVv/VRfiF/4Ov/ALCj/hVv/VRfiF/4Ov8A7Csr4n+OPFVh8YfCHw/8Lrp0MurWt1fSzXisyyiFGYQHAzGGKgGQBioOQpxg+A/BT4m+IfD/AIC8BeErLUn0/wDtq41W6u9T/sybVZkEUj7Y1t4/nbJAy3YdgMmgD6T/AOFW/wDVRfiF/wCDr/7Cj/hV3/VRfiF/4Ov/ALCofhL481fUPg1/wmXxE0ubw9c2EM76iJrWWMiOHJabyiu8AqC20A+2a8I+FvijXr746+PdR03xBYar4l1XwgbrSdP/ALRhuIYbwgSLZxsr7JBGRgkEcAk45NAHvv8Awq3/AKqL8Qv/AAdf/YUf8Kt/6qL8Qv8Awdf/AGFeQfAfSU+HnxA8G+EfGfgy1h8Vaxptzd2+qxao93OkqoTKkwIVEG3cAEMgBwM8lq639oD4keKPDGr3mn+FtUt3v7TS5tQGnWmnLeyLFHE0jT3bu8a20QK7Rguz7uFJwKAOy/4Vb/1UX4hf+Dr/AOwo/wCFW/8AVRfiF/4Ov/sK434sfE/X0/ZEf4k6KI9K1a/061kTYd/2czyIjFSccgOSD2OK5bwZ4p0r4Z+KvG9teaJBo2r22h2t8traa1JJpF1JKyxw7jMimCVpZI0aQjYFYsxAGaAPW/8AhV3/AFUX4hf+Dr/7Cj/hVv8A1UX4hf8Ag6/+wry79jbUIz4z+KGmT+Lo/Ed2NWjlS6a5R3uYwGBlUKxG3JAyvHT2pfjh8ZvFvg3V9cu9AvLXVbfQJIH1CwtbAS21tE06Rqlxds6lJ5A/EccchXGTxkgA9Q/4Vb/1UX4hf+Dr/wCwo/4Vb/1UX4hf+Dr/AOwrx7xP8bfiNpkPxK1yD+xW0jwbrNnHHA0LedcxSyqhgJ6KCGLebyQVA2kNkTn43+NoPBWpaDdNp3/CfJ4stPDtveR22dNR7htyM2TvKiNJATtzkrweaAPWv+FW/wDVRfiF/wCDr/7Cj/hVv/VRfiF/4Ov/ALCvLvCXxZ+IsnxLtPDvjS60nwtqM+rG3XQ9U0+WGC7tdpBe0v13LLIGAwrKoYsqhsmvpOgDz3/hVv8A1UX4hf8Ag6/+wo/4Vb/1UX4hf+Dr/wCwr0KigDz3/hVv/VRfiF/4Ov8A7Cj/AIVb/wBVF+IX/g6/+wr0KigDz3/hVv8A1UX4hf8Ag6/+wo/4Vb/1UX4hf+Dr/wCwr0KigDz3/hVv/VRfiF/4Ov8A7Cj/AIVb/wBVF+IX/g6/+wr0KigDz3/hVv8A1UX4hf8Ag6/+wo/4Vb/1UX4hf+Dr/wCwr0KigDyH4gfDX7L4C8Q3X/Cf+PZ/K0u5fy5dY3I+ImOGGzkHuK5X9mj4f/2t8CfCmo/8Jt41sPOtGP2ey1Xy4Y/3jjCrtOBxXs3xP/5Jr4o/7A93/wCiXrjf2Sf+TcvBn/Xk3/o16ANL/hV3/VRfiF/4Ov8A7Cj/AIVb/wBVF+IX/g6/+wr5ctbu8F5a+Iftlz/azfE37I3jPz2+zvB5RH2PZ/rskfL/AKny/wDaxzXuX7SeseIJPH/w58B6Vbabe2HiO4vTf2V9K8MN0IIlZEeRFZlTLlsBTllXtmgDsf8AhV3/AFUX4hf+Dr/7Cj/hV3/VRfiF/wCDr/7CvKfCr6p4l/Zn1zTvA2qX3hcaZqd/baobq5a9aCKGN3eGzkIVtjMYwC4BVWk7gZydB8Wrp/7IHg7w9/wksei6nrunXuL+a7WJ4YIWkaR0LkB2LGGLYGDETFlB2HAB7Z/wq3/qovxC/wDB1/8AYVx2ufDvyvjH4VsP+E78cv5+i6rJ57avmWPZLZDarbOFO7kdyq+la/7HmoQ3/wCzr4WMd9HdywRSw3BWUSNHIJXOxuchtrKcHnBFdB4i/wCS8eDP+wDrP/o3T6AIf+FW/wDVRfiF/wCDr/7Cj/hV3/VRfiF/4Ov/ALCuJ/ahLXHjz4XaTNHPq+n3mp3f2nw7A+yTUtsK7WBcpFiPJJDyLneMZ5w/9lO61Zvg54lSyvPtV1Z65qUOnWEzMzadtAMdo7NwdrHPysy4cYbrgA7P/hV3/VRfiF/4Ov8A7Cj/AIVd/wBVF+IX/g6/+wrxL4WaNd+BvF/hCw+Jng23i8UeL7rUJoNUttUae6s7ockFMCKNNknyhGkweT1wNjw54Q0qf42aRY/DGa/udO8Om8h8a61dXTSJqLz4P2RpOk0ynLMAAEBALBuKAPVf+FW/9VF+IX/g6/8AsKy/F3wz+z+E9Yn/AOFgePpfLsJ22SazlWxGxwRs5FcH4E8H+Gtc/aSuLjwdpUemeGfA8IhlmtZXC32pyDJUOCyyJFHgMhKsrNyDmvefHP8AyJOu/wDYNuP/AEW1AHmvwy+G32z4beF7v/hPvHlv52j2knlQaxtjjzCh2qNnAHQCuh/4Vb/1UX4hf+Dr/wCwra+EX/JJ/B//AGArL/0QldRQB57/AMKt/wCqi/EL/wAHX/2FH/Crf+qi/EL/AMHX/wBhXT+ObW5vPC99DbahNYjyXaWSEYkKBGyqt/CScfNz9Oab8PGZ/AHh12JLNpVsSScknylqOf3+Wx1fVl9W9vzdbW+Vzmv+FW/9VF+IX/g6/wDsKP8AhVv/AFUX4hf+Dr/7CsTToVSPQvE6lxrN94nnsbq73HfLbrcXCCM9toWKMdOiit3VdEsrXx3pA0cznXJ7hrzUL13Lt9kBwYnI+6GJVUGACIiM/LWMcQ2r27fj/X/BPSq5RCnUcHU6S+z1je/XbTR7/wB0b/wq3/qovxC/8HX/ANhR/wAKt/6qL8Qv/B1/9hXoVFdJ4Z8uaz4G8v8Aa90PQ/8AhMfGD+b4Sln+2tqebpcTyDYH28JxnGOtew/8Ku/6qL8Qv/B1/wDYVxuv/wDJ8fhz/sSpv/SiSsD45WXim3/aU+GWp6h4h3aNda79n03S7dSqxIkUZeSU/wAUjSM4xggIqc5JFAHqP/Crf+qi/EL/AMHX/wBhR/wq3/qovxC/8HX/ANhXy74su7t/C/jzx613c/8ACUab8TjYWWpiZhLBbIVVYl5xtC8Yx9a+t/i3p3ibVvBV1YeFdci0O6lIFxfGMvJFb4PmGID/AJaYwASQB60AZX/Crf8AqovxC/8AB1/9hR/wq3/qovxC/wDB1/8AYV4n8JvGI0r9kbwfpEniSLR9U8QS39rFqNzdrE1rEtzL5s6vIQrMilcJuBbPHSofg547tbL9kzwxoaeLLTTNY1e5vrFr6a/SN7BRPI8kpZyBvSN42WMsrMGG2gD2rUvhj5enXMn/AAsP4gtthc4OtcHg/wCxXO/B74cfbvhJ4Ovf+E88dWv2jQrKXybfV9kUe6BDtRdnCjOAOwxVP9jfUotQ/Zd01ft6Xd1bi+juR5weSJjPKyq/OVO0qQD2IPQitzw9p3ibVv2YPBun+Fdci0O8m8Pacs180ZeSGD7MnmGID/lpj7uSBnuKANr/AIVd/wBVF+IX/g6/+wo/4Vb/ANVF+IX/AIOv/sK+ZPBF1dan8GPgPoN/d3Fxpms+KLqHUrdpW23SLdNtVznJA9M17R+y3dXMVl8TdGS4l/s/RPF2oWmmW7OWW1hDFhGmckKCSce9AHZ/8Kt/6qL8Qv8Awdf/AGFH/Crv+qi/EL/wdf8A2FfMfwxubmLSPgn41jurhfEXiLxXeQaxqHnMZL2NrhgySZOCCOMY+lelfYfFNj+2zor+IvERvk1DSdQms7S3UpDZ2waRYkGfvOUVWYkffJxkAGgD1L/hVv8A1UX4hf8Ag6/+wriY/h5/xfabTf8AhOfHHHhiOb7R/a374/6U42btv3eM49a5jxn4UX4d/Gr4dzWc1zbW2p6+8cmrpfSXOpalJKAzxXSOEjWIs2MqWIXkLmvXY/8Ak4+f/sUI/wD0segA/wCFW/8AVRfiF/4Ov/sKP+FW/wDVRfiF/wCDr/7CvQqKAPPf+FXf9VF+IX/g6/8AsKP+FW/9VF+IX/g6/wDsKs6Zb3Vt8Zbw3Ooz3Xn6L5io3yxxL9pIVVXsQuAT/ERnjpW/4w0ez1jTCt9Z3OowwBpPsEUgQXLAfKpyQCc4IyQAcHNZKo3FtLY76mEhSqwhKekkndLv6tfi18jl/wDhV3/VRfiF/wCDr/7Cj/hVv/VRfiF/4Ov/ALCsPWIb64+CHiDyNWuLOGyGoj7PFxLDHGXEdqX6Dy8BG27gwUgMQc167H9xfoKVKrzvbon95WNwCwsb89/elHb+W3536feeff8ACrf+qi/EL/wdf/YVyPxo+HX9n/B/xlff8J546uvI0O8k8i41ffFJiFztddnKnoR3Ga9wriPj/wD8kM8d/wDYvX3/AKIetjzjgvgb8O/7S+Dfg+//AOE68c2nn6NayeRbavsijzGPlRdnCjsOwrsv+FXf9VF+IX/g6/8AsKl/Z1/5IP4G/wCwFaf+ilr5Z+HVzdC/+HWufa7lNVvvHU0F34vaZjBrERdgbdUyZh5g+QeZCijjkdQAfUP/AAq3/qovxC/8HX/2FH/Crf8AqovxC/8AB1/9hXI/tc+LUsfA1/4RtNfg0bUNQ0q7vJZ2ulhkEEMbMI4wxHmNNIFh2qSwEhbBArzzxH46tW/ZL8N+GNN8V2djqF94Vkmubv7eiSIlvAS0K7iPMkklVYCinevmE7TtNAHuP/Crf+qi/EL/AMHX/wBhR/wq3/qovxC/8HX/ANhXh3iDx1an9krw34Y07xXZ2OoX/haWa5u/t6JIiW8BLRKWI8ySSVUgManevmk7flNe2/szX9vqPwF8GzQXsV4yaVDFM6SiTbIqgMrEE4YHgg8igDjrj4eY+Oljpv8AwnXjg7vDFzN9oOrfvhi6gGwNs+6c5I9QPSu1/wCFW/8AVRfiF/4Ov/sKW5/5OO0//sUbr/0st64D9ordffGv4caJdWlx4j0y4S+km8NW0ojkunWB9s+ZGSLCf7UgPoDzQB33/Crv+qi/EL/wdf8A2FH/AAq7/qovxC/8HX/2Fcr+yO13rH7Pdva3ev3FyzSXNrHNDI4msUztWIO6/fjHQjcucYJFeda34W1bwH8ZtM8M+ExLpV3qfhrWIdIksdQa4m1W4W3ZonvWmCLG4cbwy7xuABIXOAD2/wD4Vd/1UX4hf+Dr/wCwo/4Vb/1UX4hf+Dr/AOwr51+FKrp3xT+Ffh2yXX/D+rapoWo2vijzbe5tZbicQOwbdMu2RlddwdMgEDntXe/DDwzpv/C8tKuvhXJef8It4ctLqx8S6rNcM8er3Dj5Ilck+c6Ph2YAKMYzyAQDpvi38N/sPwp8XXn/AAnvju58jQ72XybjV98Um2BztddnKnGCO4rb0P4Y+dotjL/wsL4gJvto22rrWAMqOB8lb/xt/wCSMeOP+xdv/wD0mkroPDf/ACLum/8AXpF/6AKAOM/4Vb/1UX4hf+Dr/wCwo/4Vb/1UX4hf+Dr/AOwr0KuR+IcUd7f+GNHul82w1DU3hu4CSFmRbWeRQcdg6I31UVE5cqudGFoKvU5G7Kzb66JNvtrZaar1Mv8A4Vb/ANVF+IX/AIOv/sKP+FW/9VF+IX/g6/8AsK1Phf8AurPW9PQkWthrM9rax5yIolVNqD2GT+dcZ8NXZbvw/ruoaW8Nzq80tsdRW6zPeTBJnPmxj5fJ2x8c7tyL8oHNY/WPh03/AOG/U9JZRf2z5/gtbRa3Tl1a6Rd7Xfk1qb//AAq3/qovxC/8HX/2FH/Crf8AqovxC/8AB1/9hUseh2Gn/EDTIdE87+0QJLvWL2SQu01vtKLFIR/E0jxsoIAIhbB+XB72tac3K91scGLw8KPLySupK+qt1a2u+115dEee/wDCrf8AqovxC/8AB1/9hXw9+3Bov9gfGeKw/tfV9V/4lED+fqdz58vLyfLuwPl46e5r9I6/PL/goV/yXyL/ALAtt/6HLWhyH2T4j+GGi+LNa0LxZPquu6XrGmWJtra5027EJVHHzDlTnOSKNS+EHhrVX0e41jUNd1K+0vzo1vri9zcXEEu4SW8zBRviIYjbwcd6cPh3LqH+nD4geObMXH7z7PbakiRRZ52opjOFHQDJ4o/4VhN/0Ur4hf8Ag1j/APjVAGVpnwD8E6TpOh2WjXeu6XcaG9wbHULW9CXSJOWMkZfbgoSx4xx61Z8MfA/wT4bTwydIbVbe48N3Ms9jdC6/essrEyQyHb80bFjlcfjVz/hWE3/RSviF/wCDWP8A+NUf8Kwm/wCilfEL/wAGsf8A8aoA0vHXw38M+Mta0vWNXiuUvtNEkaS20xjMsEilZIJMfejcMQRweeCK5nTPgH4J0nSNEsdGutd0u40OW4ew1C1vQt1Gs+7zIy+0godx4I/GtT/hWE3/AEUr4hf+DWP/AONUf8Kwm/6KV8Qv/BrH/wDGqAOl8F+E9G8JeFbfw3pUMr2MSkN9pkMrzFvvs7N94sSSe3PSsWL4V+DY/GuseLP7PJvNX03+zLqHIWDyMAEKoAKkgYJB6VU/4VhN/wBFK+IX/g1j/wDjVH/CsJv+ilfEL/wax/8AxqgBvgz4P+GPDHiLTtdjvtc1W70q0ez0v+073z1sYm4YRDAxkfLk5OOKd47+EPhfxdr13rdxd6xpd9f6e2m6hJpl35P222bGY5QVO4YGOxxxR/wrCb/opXxC/wDBrH/8ao/4VhN/0Ur4hf8Ag1j/APjVAGjc/DXwrdfCpPhpeWs1z4fSySzVJZMyBUxsbdj76kBgcdQKr+Dvhd4b8OazqOtPNqOuapqEEdrPeaxOLiTyUwVjHygBcgHGOoBqt/wrCb/opXxC/wDBrH/8ao/4VhN/0Ur4hf8Ag1j/APjVAGr4H+Hvhvwdr3iHWtFgljutfuhdXm9gVVhn5UAA2ryeOa5jxl8B/Bfie712S4u9d0+21+SObVrKwvRFb3csbblkdCp+bODkHkgGtL/hWE3/AEUr4hf+DWP/AONUf8Kwm/6KV8Qv/BrH/wDGqAKuqfBHwTqOj+L9KuP7T+z+LbqC61LbcgNvhYMnlnb8oyOetYPhX4P6lP8AHA/FDxcdLtpbK2jt9M07TLmSeMssbR+fM0kaZcKxAABwTndwK6j/AIVhN/0Ur4hf+DWP/wCNUf8ACsJv+ilfEL/wax//ABqgCpa/BDwXBr1lqTTaxcWthqT6pZ6XcXnmWdvcsD86IRuGCdwG7APOK9Nrz3/hWE3/AEUr4hf+DWP/AONUf8Kwm/6KV8Qv/BrH/wDGqAPQqK89/wCFYTf9FK+IX/g1j/8AjVH/AArCb/opXxC/8Gsf/wAaoA9Corz3/hWE3/RSviF/4NY//jVH/CsJv+ilfEL/AMGsf/xqgD0KivPf+FYTf9FK+IX/AINY/wD41R/wrCb/AKKV8Qv/AAax/wDxqgD0KivPf+FYTf8ARSviF/4NY/8A41R/wrCb/opXxC/8Gsf/AMaoA9Corz3/AIVhN/0Ur4hf+DWP/wCNUf8ACsJv+ilfEL/wax//ABqgDoPif/yTXxR/2B7v/wBEvXG/sk/8m5eDP+vJv/Rr1V+IHw3ltfAXiG5/4WJ49n8rS7l/Kl1RGR8RMdrDy+Qe9cr+zP4Bk1b4E+FNQXx34108TWjH7NZaikcMf7xxhVMZwPxoA7mH4G+CItcS/Q6r9hTVv7ZTRzdZsFvNu3zRFjOe+M4z27UH4H+EVtrbyL7X7e+s9WuNVtNSjv8A/SreWdQsqI5UgRsAMrjtV3/hWE3/AEUr4hf+DWP/AONUf8Kwm/6KV8Qv/BrH/wDGqANTwl8O/DfhfwPe+EdLiuRY3/nteTSS7p7iSYYkkd8cuRxnHYelGgfDnwxo3w8tvAsFq9xpVray2sLXJWSZUkLFiGI4PzHkD0rL/wCFYTf9FK+IX/g1j/8AjVH/AArCb/opXxC/8Gsf/wAaoA6L4d+ENH8B+D7HwtoKSrYWSsIzMwaRtzFiWIAycn09Kw/EX/JePBn/AGAdZ/8ARun1D/wrCb/opXxC/wDBrH/8arjtc+HssXxj8K2H/CwPHLmfRdVk89tTQyx7JbEbVPl8K27JGOSq9McgHo/xB8AaJ41n0i81Ca/sdS0adp9P1Cwn8q4ty67XCsQRtYYyMc4HpWFo3wV8F6S2iNaf2pv0m7u7zc12Sb2e6ULM9xx+8JCgDpgCp/8AhWE3/RSviF/4NY//AI1R/wAKwm/6KV8Qv/BrH/8AGqAKei/A/wAH6ZqFndC8168j02K6i0q2u78yRacLj/WGAYypxwCScCrPgD4R6V4HFhBoXijxYmn2Ls8eny6grWzlixbeuwFslievWn/8Kwm/6KV8Qv8Awax//GqP+FYTf9FK+IX/AINY/wD41QBt/DzwPongWz1W00P7V5eqapNqlx58u8+dKFDbeBhflGBV7xz/AMiTrv8A2Dbj/wBFtXLf8Kwm/wCilfEL/wAGsf8A8arL8XfDWW38J6xP/wALG8fS+XYTtsk1RCrYjbgjyulAHXfCL/kk/g//ALAVl/6ISuorxz4ZfDiW8+G3he7HxD8eW4m0e0k8mDU0WOPMKHao8vgDoBXQ/wDCsJv+ilfEL/wax/8AxqgDvby3jurSa1lz5c0bRtg4OCMGsa50W9tdM0DTdCvDbW2mzwLMJHO6W2jQqUzjkn5fTpXN/wDCsJv+ilfEL/wax/8Axqj/AIVhN/0Ur4hf+DWP/wCNVMoJm1LETp6Lbt02sb1v4L0mDWFv1mvWhjnNzDYNKDawzEkmVExkMWZ2znq7VHYeDILLxBPrUOva+Zbi4+0TQtdgwyHGApXbnaBgAZ4AFYv/AArCb/opXxC/8Gsf/wAao/4VhN/0Ur4hf+DWP/41Uexh2Oj+0sU73m9VZ+n9a+up6FRXnv8AwrCb/opXxC/8Gsf/AMao/wCFYTf9FK+IX/g1j/8AjVanCcbr/wDyfH4c/wCxKm/9KJK9M8YeBdD8VeIfDeu6p9q+1+HLtrux8qXau9gAd4x8w+UeleCaz4Ikj/a+0PRP+E18XuZfCUs/25r9DdJ+/kHlh9mNnGcY6969h/4VhN/0Ur4hf+DWP/41QBS1L4G+CL/Wru9mbVVsb3VF1a70dLrFhPdgAGV4sZJJAJGcE11PhPwTpPhqLXo7Ge/lXXdQm1C7+03Bk2ySj5gnHyrxwO1Yf/CsJv8AopXxC/8ABrH/APGqP+FYTf8ARSviF/4NY/8A41QBqeCfh34Y8JeBLPwXp9o1zpdmJRD9s2zSL5js7HJHq57Ungb4b+FPB/ga18HaXYCbTLYylDdqsshMjMzEtjk/NjOOgA7Vmf8ACsJv+ilfEL/wax//ABqj/hWE3/RSviF/4NY//jVAGl4K8EaF8PPhy3hbw7HMthbRTspmYNIxcs5LMAM8tgewA7VF8EY1m+BngiF87X8NWCnHobZKytS+Gc0enXMn/CyfiC22Fzg6qmDwf+mVc78Hvh1LffCTwdej4g+OrUT6FZS+Rb6mixRboEO1B5ZwozgDJ4AoA34Pgf4JtvA2heE7RtVtodAvGvNLvYrrbd20rSGRism3HJOMY6YqTTfgt4P086XJDNq5ubDWZdakuGvMyX13Ics9wcfvB0GMDj6nM/8AwrCb/opXxC/8Gsf/AMao/wCFYTf9FK+IX/g1j/8AjVAFPQPgd4J0XWtLvrZ9WltNHvJr3StLnu99lYzSMWLRR4yMEkjJOK6bUvAmhah8R9N8fXH2o6vp1jJYwBZcRGJyd25ccn5jzmsX/hWE3/RSviF/4NY//jVH/CsJv+ilfEL/AMGsf/xqgCto/wAE/B+m67pmpLca1dW+kXkt7pem3V6ZLOymdi26NCMjBPy5JxVmP/k4+f8A7FCP/wBLHo/4VhN/0Ur4hf8Ag1j/APjVcTH8Ppf+F7Tab/wn3jfI8MRzfaf7STzj/pTjZu8v7vGcY60Ae8UV57/wrCb/AKKV8Qv/AAax/wDxqj/hWE3/AEUr4hf+DWP/AONUAdn/AGRaf8JEde/efbPsn2T73y+Xv39PXPesceGbu/0+WLWdVulu01C4uLO7s5iksELyMUQEjtGQpGD9e9Yn/CsJv+ilfEL/AMGsf/xqj/hWE3/RSviF/wCDWP8A+NVDpxZ1QxlaGz1016q19PTXVdTpj4W0s+E7vw0RMbO8iljuZC/72VpM+ZIzf32JJJx1NbgGAB6V57/wrCb/AKKV8Qv/AAax/wDxqj/hWE3/AEUr4hf+DWP/AONU1FR2RlUr1Kvxyvq383u/wR6FXEfH/wD5IZ47/wCxevv/AEQ9VP8AhWE3/RSviF/4NY//AI1XI/Gn4eS6f8H/ABlfH4geOrsQaHeSeRcamjRS4hc7XAjGVPQjIyM1Rkdn+zr/AMkH8Df9gK0/9FLWZovwL8EaTrOnXts2rPY6XqL6np2kSXe6xtLliT5kceMjaSSvJANc38Dfh7LqPwb8H3w8f+ObMT6NbSeRbamixRZjHyoDGcKOwyeK7L/hWE3/AEUr4hf+DWP/AONUAT6R8KPCWnfDq68C+XeXumXMVzE0t5MJrlFnzv2yMMqeeD261bi+G/hRPhungH7AH0mPTX01HdVM6xMhRmD44fBzux15rN/4VhN/0Ur4hf8Ag1j/APjVH/CsJv8AopXxC/8ABrH/APGqANKH4b+FI/hungH7CH0mPTX01HcKZ1iZCjMHxw+DncB15rY8FeG9M8IeFdO8NaNG6WOnwLBDvILlQMZYgDJPc45rlf8AhWE3/RSviF/4NY//AI1R/wAKwm/6KV8Qv/BrH/8AGqAFuf8Ak47T/wDsUbr/ANLLetLx58PdE8X6rpWs3NzqWm6xpJf7HqOm3Hk3EaupV03EEFSDyMV5vcfD6UfHWx03/hPvHBLeGLmb7SdSTzhi6gGwN5f3TnJGOoFdr/wrCb/opXxC/wDBrH/8aoAg0b4J+BtJGhR2cOoLBo1rd20cBuj5d0LlCkzTgf6xmBPPHOPQUzw78EvB2k6la3txca1rX2Gwm0+wi1W9M8dnBMu2RY+ARlCVySTtJFWv+FYTf9FK+IX/AINY/wD41R/wrCb/AKKV8Qv/AAax/wDxqgBdA+EfhnSdHvNN+263fpPp0ul2897e+bPY2sq4eKCTAKA8HPJ+VeeKf8P/AIW6f4JbT4tH8T+Kn07T0aODTbi/V7XaQRgoEGcFsjnrio/+FYTf9FL+IX/g1j/+NUf8Kwm/6KV8Qv8Awax//GqANP42/wDJGPHH/Yu3/wD6TSV0Hhv/AJF3Tf8Ar0i/9AFeS/Fv4cy2Xwp8XXh+IXju6EGh3snk3Gpo0Um2BztceWMqcYIz0rb0P4aTTaJYS/8ACyPiAm+2jbauqpgZUcD91QB6dWZ4h0W21u1jimmubaWGTzbe5tpNk0D4KlkbBwSrMp46Ma5D/hWE3/RSviF/4NY//jVH/CsJv+ilfEL/AMGsf/xqlJKSsy6dSdKSnB2aN+18Oz6W2kxaPeOkEV89zqbzvmW8DQuuWIHzNvMZ7fd/Ck0nwZpem6nFeQ3F88NuzPaWUkwNtaOQVLRpj5ThnHU8O1YP/CsJv+ilfEL/AMGsf/xqj/hWE3/RSviF/wCDWP8A+NVCpQ7HVLMMQ01zbqz899/va9NNja0HwXb6PrEmpW+va/M007zzQT3YeKV2GPmG3OBxgZ4wK6ivPf8AhWE3/RSviF/4NY//AI1R/wAKwm/6KV8Qv/BrH/8AGqqEIwVooxxGJq4mXPVd3sehV+eX/BQr/kvkX/YFtv8A0OWvsv8A4VhN/wBFK+IX/g1j/wDjVfD37cGitoPxnisG1nV9XP8AZED/AGjU7gSyjLyfLkKPlGOmO5qjA+hfjVDHfftEfDvTL3QNT8SWMvh+5aTSrK4SNpmAchvnljT5SAeWHTjJwK6RvFet+H/GXgv4a+CPCkXhZdTtr3UZLPWJBK58rewhLRSSCMSFc+YGcqG+4cYPa+I/hfo/izXNC8XS6xr2k6zplgbW2uNMuliKo4+bO5GznJFGp/B/w7q0uj3Wsapr+o6hpYmjW/nvALi4t5twkt5WVRuiIYjAAIHQ0AeDfA/xz4i0X4EeELHS9Y/4m2qajeR29rHZHUr+9f7Qw2pE8kSJEi5ZpnkAGMY7074efEXx18R/i78JdUvNZg0+2vLW/km0+G2JiZ7cSRSsfnGWkAbbniPPAbGT7HpXwC8GaPpWhWmi6hr+l3WhPcGx1G1vFW6VJyxkjLFCChLHjbketWfC/wADfBfhpPDDaRNq8Fz4auZprK6+1AyukrEyQyHbho23HIwD6GgCH4m+OvFGn/F/wj8P/DEWnRzata3V9LPehmWUQozCD5eYw5UAyAMVByEbGD4D8Ffij4h8P+AfAfhS11I2J1q41W6utUk02fVZY1ikcLGsEfztkgZbPA7dTX1H47+G3hrxlrmla1qq3kV/pokiSW1nMZmgkUrJBJ6xuGIIGDzwRXL6V8AvBej6Todnot/r+l3OhS3D2Go214oukWfd5kZYoQUO48Fc+9AEXhj4heML39mzWPHOt6GdH8Sabpd7N5FzbPGryQRsVkMbgMqsVB25/GvIfhvrWuWOq+G9Rj0iT/hOPFPg+8vtMubPVnlg1W6WEyL9uglRFRiwyDG+AeM45H0v4e8DeHtF8CHwVFbzXmkSQSQXK3kzTPcrICJDIx5JbJzjA54ArlfDPwO8G6Le2lzPda1rK2Omy6XYQ6leCRLO2kUq6RbVUjKErkknBxQB5d8B9LX4f+PvBvhPxr4PSHxXrGm3N3b6omsSXkqyqhMqTIQqINm4AIZADjk53V13x/8AiV4o8K6tdWHhjUrR7610ya/GnW2m/bpfKjiaR57pmkiW1iBXaMGRn3fKpPy11vg34P8Ahvw14k03X/7S17WLzSbR7PS/7UvBMtjE/DCPCg5K/LliTjineO/hB4Z8W6/e65Nfa1pN9qOnNpmovpl0sQvbZsDy5QytkYGMjBxQBZ8P6ho3xK+DOma54q0+3t9N1XTor67gkuCsUQAEhJk+UhVIznjpzXjHwZuNN8N6H41+NsNkdN0e7BsPDWlz3MkEUke8LD5pcsiNLL5Q87cUALE7RmvebTwLolr8Lz8Oo2uzop0p9KJaQed5DRmM/NjG7BPOPwq54X8K6P4f8Gad4Rt4TdaXp9sltEl2FlLInTdxgnj0oA8K/Y51At4y+KGm3fi9PEl2urRyJctcKzXEeGBlVVYjbkgZX5entS/HD40eK/Bes63c6Fc2Wq2+gyQPqGn2th50FvC06Rhbi8aRDHNIH4jSOQrjnjJHsPgX4c+GvBeveIda0SCWO61+6FzdByu1CM/LGAo2rznHNcx4z+Avg3xPda882oa/p1r4hkjm1axsLxY7e7ljbcsjKyMd27B4IBIHFAHmvib43/ETS4fiTrcMWhvpHgzWbONIGifzrmGWVUMBPReGLebyQVA2ENlZm+OXjSDwXqWh3SaZ/wAJ8niy18O29zHbk6Yj3DbkZstvKiNJATtznbwea9M1T4H+C9S0bxhpNxJqv2fxddQXWpbblQyvCwZPLO35Rkc5zWD4W+D2pXPxxPxP8Wf2ZaNZW0cOm6Zpt09xG8ixtH9omZ4o8uFY4AU4Jzu45AOa8I/Fz4iT/Eu08O+MJdG8L6hNqxtv7C1Sxlhjurbacva3670lcMAQrIgYkKGya+ka8xt/gf4Pi1+x1KW61u7tNP1N9UstLubzzLS2uWB+dAV3gAncF34yBxXp1ABRRRQAUUUUAFFFFABRRRQAUUUUAc78T/8Akmvij/sD3f8A6JeuN/ZJ/wCTcvBn/Xk3/o167L4n/wDJNfFH/YHu/wD0S9cb+yT/AMm5eDP+vJv/AEa9AHmvxv8ACreAfFvhfxPZ3l/Euo+LbYXOutqL3GpF5UlU2wgKpCLfaqjO/IGflPf1D9pBfBth4AuPE3irR01S405Gj0uAuwaW4lKqkaoHTflgpK5ztU4pT8EvCLa5FfTXmuT2EOrf2xFo8t7vsUu9pAkCFd3BJbG7Ge2OKdcfBTwnceHotDub3XLi3i8RjxGjy3u6QXQzhclf9Xyfl/XNAHikvgHXPCfhv4WWniS31jUfDNxqN5qPi2C0W5uUinmhX7MnlRr5wRQCuNpCtnceRnlPAXi7xRqmk+E/AOmvBqmjat4v1q0+w6ncTQK9rbxQyQ27SBWkRAZmbBUtkKDgZFfXPjzwRp3i6TTLqfUtX0rUNMleSzvtMuvJmj3rtdeQVZWGMgg9BWPrPwi8I3+n6DBa/btHutBuJbjT9Q06VYrmOSUHzmLFSG8wnLZHJAoAx/2V9U03UfhveW+mwanbLpms3djNbXl79rW3kRgSkEpVWaH5gV3AMMkdga3PEX/JePBn/YB1n/0bp9a/w48E6H4C8PNouhJOY5bmS7uZ7iTfNczyHLySNgZY4A6DgCsjxF/yXjwZ/wBgHWf/AEbp9AE/xY8ExeMtNs/MSS9fTpTPDpk2oPaWV3IRtH2ho0ZyFBYjA6nkGvOv2Y9Qum+B3iuFtYuIrjStX1S1Uz5eLTSgDCOJ/meSJNwYMyhslhtwBn1Lx74I03xg+l3FzqGq6Zf6VO01ne6bc+TNGWXay8gqVIxkEHoK5zRvgl4N0oaN9lk1YnTLu8vJN93n+0JrpQsz3IxiQlVAHTAFAHzz8E7q6h8XfCG/hlvtOu9Yk1YanrNxOzw+JAJQQsahmcYPP71IenHYV22jx+O9N/a+1FNZ1yPVtSufBt1eWNpCGS1th9pZIIVBIzwiszHHzO3YZPp3hL4JeD/Det6RqVvc6zeRaGbg6NY3l2JLbTjM25zEoUH2G4tgV0V58P8AQLz4kf8ACe3H2p9VOjto7J5uITbly5yuM7sk856UAfP3wm0688C+NfBkXxP8FxDxP4sv7+4t9Qi1d55rW5U7irQgCKOLY/AV5Dzk9cD6T8c/8iTrv/YNuP8A0W1cd4a+C/hXQ9f0nVlvtd1EaIZ20izv73zoNPMzAsYhtDdsDczYFdj45/5EnXf+wbcf+i2oAofCL/kk/g//ALAVl/6ISuorl/hF/wAkn8H/APYCsv8A0QldRQBX1O9t9NsJr6683yYV3P5ULytj2VAWP0ANcR4ik07xZ4i8L2Eyz3Gi31tfTSW80UkBd4jCEZlYK4xufGcdc+ld/WP4l8PW2uG3la7vbC7ttwhu7OQJMitjeoJBGG2rnjsKxrQlJWX9amFeEpxsttNPn/kZXw7uLyTwAWjYzXEFxfQW4c5+WK5mSJPoFVV5PQda5v4dabLoXiHT18RaBaWuvatbT3Aure/kuGL5V51kVlVU5kUKF3gAYzwCeut/D9xYXmk2um3ATRYIbpb6B2+e5klKsHOByd3msTkcv+TtD8I2Glakt8LzUL14UaOzS7mDrZxtjKRcAgEBRyScKOeucvZSfJp8P/AMFRm+TTWNl5dLv9DoaKKK6zuPC9f/AOT4/Dn/AGJU3/pRJXoXxX8FQ+NNHtoZjPcGxl+0xae1+9raXkgHyrcMiM5QHnAH4GvPdf8A+T4/Dn/YlTf+lElemeP/AARpfjKPTmvL3VNOu9MuRc2V7p1z5M0L9Dg4KkEcEMCKAPOP2S9QePwb4vsr68nA0XxPqFq9qWMlvp6o+7yYJCd8kQByGZVbJI28ZPnPhzxz/bf7WWn+JF8VWs9jqfh67bTrBb5Hit1V3SBMK335URZzGwDqZSpHy17Zo/wX8J6XJo81rd60LnTdXn1iSc3nz391MRve4woEnQDAA4Huc6c3wu8HyfESz8dLp4h1K0sHsY4olRICjEksUC/f+YjdnpQB83fCvxZfX998PfiB4ssHXWPFF/qENvqumarIrzukjKsN1asnl+QoVUXY5YBAeuak+EPiq71TWfht488Y2Eq6r4r1W9todV0nVZFkncSsghubV08vyFAVF2OWAQHrmvc/D3wM8F6Lq+l3kE2r3Flo1xcXGk6VcXQezsJJmLMY02huCTjcxxml8OfA3wZoes6TfW8+sT2ei3U91pGl3F0Gs7CWVy7NEm0NwScbmOKAPRdY/wCQTef9cH/9BNcr8DV3fA/wMu4rnw3p4yOo/wBGjrqtY/5BN5/1wf8A9BNcr8DVV/gf4GRhlW8N2AI9vs0dAHi3izwu3w7+N3w7a0ury3ttU1uWKTVhqEl3f6o8oVniuo2VIkj3MRuQsQoBCg10X7Yfi5bXwXqPg6w8QwaNqE+kz6jcSm6WKUwoCEiRWIMnnOGjOwll6kEGuu0n4JeE9P1vTNQ+369eW+kXM11pWnXd95lrYyyEktGpXd8pPy7mOKvW3wj8IxfDOTwBOt5fae9vNbi6u5Flu0WVmZtsrLwQWOOOOKAPDfiL47gm/Zd8NeGNL8W2tlqFz4Mjvru6W/QSssMAXyF3EGRpJUeJgpLIQciqD3sev3vwasLj7T4x0t/BXmTaDYXYErXKQFWnZ2eOMlWUoQZN4ZW+XNfRt38MvCN18OI/AcunqdMi0waZHLsT7QkWzbuD7eHPUtjkkmsq8+DPhR7fw1/Zt3rGiXnhyw/s6xv9NuFiuDb7dpRyUKtnJYnAO4k96AM39kK+vtR/Z78MXOoa0NYn8qRPPy5KKsjKsRLqpJQAIeoyvBYYJ2I/+Tj5/wDsUI//AEseul8A+E9E8D+ErDwv4dtjb6dZR7Y1ZtzMScs7HuzEkn3J4Fc1H/ycfP8A9ihH/wClj0AehUUUUAeSGJcr4oy/9snxgdON1vO77N9vMXlY+7jy/l6Zx7811XxP0vW9ag0vTNN0+1vrKS5Ml+lxdNbrtQbkBdQzYLgAgKcjjjrVz/hC9M/tn7f9qvvs/wBq+2DT/NH2X7Rv3+bt253b/n64zzimjw3e6hp8sWsatdJdpqFxPZ3dlNslgheRiiAlccRkKQQfY964lRlyuLW/9fifTzzGjKtTrxl8Ldrp6JrRKzT9y19Hpe6uZWh6X4b1bwX9mvLT+zdM0y6uI760F0fsxlidlkJdsM0YdSyk7egJA6VrfDOK6j8JQPcLNHDNJJNZwTAiS2tmYmGFweQyIVUjJxjqetR6j4G0280G20ddR1W0hiuftUklvOqyXM27cXlJUhiX+YjABPbHFbuiae2maelm2oX2oFST595IHlOTnBIAGB0HFaUqbjJNrZHJjcZTq0JxhNvmnezvotdbu+rvr12LtcR8f/8Akhnjv/sXr7/0Q9dvXEfH/wD5IZ47/wCxevv/AEQ9dJ4ZD+zr/wAkH8Df9gK0/wDRS14Vpnjq38S/tc+CvEKeLrWTRtQgv4LGxS/Ro4kCPHCxAIIef5X8t1DqSF5Ir3X9nX/kg/gb/sBWn/opas33wx8I3XxC0Xxx9gEGp6PFLHbJAqJC3mAgs6heWGSQcjBoA86+M0CeIP2lvhx4N1hpbnw/dWN/dXFh5rJHJKkT7HbaQSR25rx34NXl7411P4P+E/FN9d6pokqaz5lpNO4V/IEiw7iCCdg4GTX0RbfAvwpZ2OiR2GseJbS/0SW4ksdUjvwbxFn3eZGXZSGQ7jwRkevWnw/AzwVZaX4dtdFm1fRbvw8JRZajY3QW6PmqRLvZlYNv3En5evTHSgD50+Dl5e+NNT+D/hPxTfXeqaJL/bXmWc07hX+zq6w7iCGOwcDJr3L9i7VNR1X4FWMmpXs929ve3NrC0z7mWKN9qJk8kAcc1sw/AzwVZaX4dtdFm1fRbvw/5v2LUrG6C3R81SJd7MpDb8kn5evTHSuv+Hfg3Q/AfhS18NeHYJIrK3ycyPvklc8s7t3Ynk9PpQBz9z/ycdp//Yo3X/pZb1y37WXiwaf4EvvCdlr0GjajqWmXd09y1ysMkdvDEzFYwxHmNLII4NqneBMWAIU11Nz/AMnHaf8A9ijdf+llvXT+MPC+i+LNDvdI1qyinhvLWW1aTYvmxpIpVijEHa2DwfXFAHlfw716ZP2MY9Z0nVg+oWPhG4dbmKYSPDcR27nk84dWA4PQjmvFPD+qXngZ/hn4i8OTSW99qvgfWNQ1TzZXlS+mhs5Jo2lVm5xIinjB7ZxX0nZfBnwbaweHbUf2jJZaDptxpsVm1wBBdQzxmOTz0UASMVY88c81U8OfArwVpN1aS3U2sa5DYadPplha6pdCWG0tplKSJGAqn5kJTJJO0kUAeEeC9fvLFdA1nWJJNE8S+KfB+qXlvr9nqsssU8sdu0hmvrdocLs2718reQVAwQeJvgBLNa/Er4TvbR3+htq2g3z6lNd3BkXxEwTcGjCu5BVh5n70RHAOM8A+4+HPgV4K0m6s5bmbWNbgsNOn02wtdUuhLDZ28ylJUjAVT8yEpkknaSKseCPgz4V8Ka9pOsQX2t6lLolrJa6PFqN0JY9Pjk4YRAKCCV+XJJ4OKANr42/8kY8cf9i7f/8ApNJXQeG/+Rd03/r0i/8AQBXP/G3/AJIx44/7F2//APSaSug8N/8AIu6b/wBekX/oAoAv1jprdrqF/f6Lp81xDqVvE37ybT5hEjcAMGZVSTBI4Vuea2KKTTexMk3scX8J45oLXxFbTXlzeNDr1ynnXD7nb5UP0A54A6CuZ8dGW78aa/Jc6a9/a6Hp9tepMbswfYkxK0rQ7QS0x2Iyhht+Tll4B7ybQZLLQtet9BuXt7/U2uLiOaV8iO5kTAYccAEKeh/GqmpeDLTVGjuL2+voZ5bdINSW1lCx36qMbJQVJK8uOMHDn8OOdKTpqC6f8E4alCbpKmlt/wAH/gP/AIJz/j7w9oPiKfw9G1nJJf6rLCr3RlbzoraNDMzMqkAhtoiY8AGYc5wD6PFGsUSxxrtRAFUegFZ66LYprVpq0auk9pZSWUSqfkETtGxGPXMS4/GtKuinT5ZOVtWdNKkoSlK2r/r87hX55f8ABQr/AJL5F/2Bbb/0OWv0Nr88v+ChX/JfIv8AsC23/octam59lj4fXV+Pty/ETxxZrP8AvBb219CsUWedqAwkhR0AJPHel/4Vnd/9FP8AiD/4MIP/AIzXmfxi8Wajpnxm8DeG5/FviHQvDt9ok094NGhMszSJu2EKsUjdQM4Xp6V0lr8T4dD1Lwt4P8NW/iLxldaxFd3v2rVm+y3JghLl1VZI4y0mVKorKinjLgc0AdR/wrO7/wCin/EH/wAGEH/xmj/hWd3/ANFP+IP/AIMIP/jNeT/CD4weKbT4CaJ4k16Wy1W8u76eGS+1e9aASP55jjgjSCGWWSU8HaseNoJ3cYpfCXxw8W+Pvil8NI9E0y003QNat7ua7tZrs+bK8Kuk25hGflRgWjAwXIG4pnAAPV/+FZ3f/RT/AIg/+DCD/wCM0f8ACs7v/op/xB/8GEH/AMZqn+0Nc2/h7wRqHja78WeJNHi0m0bZa6ZdJCl3MxxGjEwyEFnKoGxgbsmvKtTvvjJp+nfDnwff3XjK91PUFl1PXdQ0mG3NyibSfsW6RhCCOnmFx0yFJwpAPYf+FZ3f/RT/AIg/+DCD/wCM0f8ACs7v/op/xB/8GEH/AMZpfg94n0vWvhRF4j8Pah4j8TQFZpAuoeV9vaRSd1ufuR7gflHO3/aI5rzw/tH/AGTXdU0W90PSry4ttJ1G+t5dI1Kae3eazieV4Xkkt415CMN0fmAHAoA9C/4Vnd/9FP8AiD/4MIP/AIzR/wAKzu/+in/EH/wYQf8AxmvMtX/aU1qw0HRtSHw1mll1vQpNYsLcaogbZCN9w0h24WMRB3QjLNtAKKTxsfED9ouw0KWKXwz4cuPFVimgf23fTWsjRtaROALdmR0BKMzLuYcopLFeMUAdr/wrO7/6Kf8AEH/wYQf/ABmj/hWd3/0U/wCIP/gwg/8AjNR/B34ial46+0ST6Ppa2P2eK4ttR0nVlvLaTeMmNwyxzRSjP3WjA4PPrx3jD4/3GiXPjDULTwpFd+HvB2pW2n6tPJfmO7dpZAjNBCIyjhSeN0iZ9qAO1/4Vnd/9FP8AiD/4MIP/AIzR/wAKzu/+in/EH/wYQf8AxmovjJ8TpPh/YeFbu18PT62df1m301beKdYpV80Egpu+Vm4wFLKCTyw61wF9+0TrWlWnjG71bwBGlt4O1S3tNVmttVEimOWURnyt0al5QWBCEKpAbLg4DAHon/Cs7v8A6Kf8Qf8AwYQf/GaP+FZ3f/RT/iD/AODCD/4zXjnxc+MWhy+MrvVL2wkm0nwDqdt51i+vi0uL2aRgvmxWgjP2jyt24AyoOuRiuz1P48Xh+I+p+EdE8K291Npr2wNtfaoLK9v0kdVZ7SORPKlwGBAaVC3YUAdh/wAKzu/+in/EH/wYQf8Axmj/AIVnd/8ART/iD/4MIP8A4zXfxsXjVyjIWAJVsZX2OKdQB59/wrO7/wCin/EH/wAGEH/xmj/hWd3/ANFP+IP/AIMIP/jNeg0UAeff8Kzu/wDop/xB/wDBhB/8Zo/4Vnd/9FP+IP8A4MIP/jNeg0UAeff8Kzu/+in/ABB/8GEH/wAZo/4Vnd/9FP8AiD/4MIP/AIzXoNFAHn3/AArO7/6Kf8Qf/BhB/wDGaP8AhWd3/wBFP+IP/gwg/wDjNeg0UAeff8Kzu/8Aop/xB/8ABhB/8Zo/4Vnd/wDRT/iD/wCDCD/4zXoNFAHkXxB+HV1a+AvENyfiR48nEWl3LmKW/gKPiJjtYCEcHoa5X9mfwHc6r8CfCmoJ4/8AGmnLNaMRbWd7CkMf7xxhQYiQPqTXsvxP/wCSa+KP+wPd/wDol6439kn/AJNy8Gf9eTf+jXoA0/8AhWd3/wBFP+IP/gwg/wDjNH/Cs7v/AKKf8Qf/AAYQf/Ga82+KOpeP/AfjTQL6bxjq86ar4khge4ubaKLQ47aVZALTykZ7gzfICHxtJOSRXR/tC+JdY0vx18O/DsfiC48NeHdavLsatqsDpC0Zjh3RR+dICiBiWOCMtt46GgDpv+FZ3f8A0U/4g/8Agwg/+M0f8Kzu/wDop/xB/wDBhB/8Zr5+8M/FPxjrdl4N0bVvGdxp+hXHirVtMv8AxDDJHFM8NvCj2yvcMDEC5kf+Ebggx0Oew+Fes+PPiD8LLi8XxhrUsWgeI7yzkOjQ27alq9ugTyVE8rrCpHmFmbbhgq4xjJAPUf8AhWd3/wBFP+IP/gwg/wDjNcbrnw/uo/jJ4Vsf+FieOHafRdVkFw19D5seyWxG1T5OArbsnIOSq9Mc7v7LfibW/FHw3urjX9WGpXdlrF1ZBpFxcxJGw2x3JACNMM8lMrgrgk5ra8Rf8l48Gf8AYB1n/wBG6fQBF/wrO7/6Kf8AEH/wYQf/ABmj/hWd3/0U/wCIP/gwg/8AjNXfixpPiTUtNs5tD17WdPt7OUzXlposEJvr9cYWOOWZ1jiAJLHIOcAZHfkP2ePFnibXvhBrl9qOpxanqumajf2lt9qws8XlcxxXbfLGZQTyyHZtK85zQB0X/Cs7v/op/wAQf/BhB/8AGaP+FZ3f/RT/AIg/+DCD/wCM14L8NviZ44uda8GTW/ibUtY1XVoNXfX9NvYx9iiMJ/cizIVRKcgDETyHGfrT/hp8SPFN5r3ww+0eObvUNQ8XzanbeINLlmiYacUf90Y41UPCwwcbyenQ0Ae7/wDCs7v/AKKf8Qf/AAYQf/Gay/F/w4urfwnrE5+JXj6UR2E7eXJfwFWxG3B/c9DXK+H18SzftGJ4S8P+PPFOo6L4as0uvEUmozxTLJNLnybXaI4yuUBk3qXByBgEV7N45/5EnXf+wbcf+i2oA81+GXw7urv4beF7pfiP47thNo9pIIYb+ERx5hQ7VBhJAHQcmui/4Vnd/wDRT/iD/wCDCD/4zWz8Iv8Akk/g/wD7AVl/6ISuooA8+/4Vnd/9FP8AiD/4MIP/AIzR/wAKzu/+in/EH/wYQf8Axmuy16xu9QsPstpqUunF3HmTQoDLs7hCeFbp8xB78emR8PLm7uLHUUkvZ9Qsre/kt7G8nIMs8aKokLkAcrMJk+6OEHXqYc7SUbHVHDc1CVZSWm616+e1/Leyb6GJ/wAKzu/+in/EH/wYQf8Axmj/AIVnd/8ART/iD/4MIP8A4zUn/CQ6pe/Fyx0+1mC6CltdQsoXm4uYxEzOG5DIolVRjBDiQEcCsnwx4iu77X4tQutW1iETapcae6NAh04ukzokKDIkEhRFbeNyAlgTn5Rj9Zje1utvy/zPQWR1/Z87a+FS6vfmstt/df4I0v8AhWd3/wBFP+IP/gwg/wDjNH/Cs7v/AKKf8Qf/AAYQf/Ga9BorpPFPl3WfBVxH+19oWi/8Jx4vd5fCUswv2vIvtSDz5B5YbytuzjONucnrXsP/AArO7/6Kf8Qf/BhB/wDGa4zX/wDk+Pw5/wBiVN/6USV6H8VdK8Rapo1u2g69qumR2svn3kGk28TX18gHEMUkrrHESepYHPtQBn/8Kzu/+in/ABB/8GEH/wAZo/4Vnd/9FP8AiD/4MIP/AIzXP/s4eKvEOu+BPEzaxqL6heaPrd/ZW8d0ub2BI2OyK6KARvKM9YyVwV5zmvIfAXxT8Xm9+HGrXnjKe81rxJq2oWuvaDcSRmKxVZXEYWAASQkBRjcx/GgD37/hWd3/ANFP+IP/AIMIP/jNH/Cs7v8A6Kf8Qf8AwYQf/Ga8I+H/AMSPHL2nwq8ZXnie/vpPGer6hbanp0+w2ccaTMqiFAoZCABglm/HpWx8LfitrPirxF4M8Uazq/iLw5H4mv7u3hsZbaC60e8VJCiQQlZBPFKAFzI67WfdwAQKAPV9S+G13Hp1zJ/ws34gNthc4OoQYPB/6Y1zvwe+Ht1ffCTwdeL8RvHVoJ9BspBBb30KxRboEOxAYSQozgAk8DrXsOsf8gm8/wCuD/8AoJrlfgbuPwP8DBSA3/CN2GCRnB+zR0AUv+FZ3f8A0U/4g/8Agwg/+M0f8Kzu/wDop/xB/wDBhB/8ZrzbVtS8eeCfjF4M0nUvGGs3yazqssN7dalbwxaVdq4DrDaQxM80cihtgMhC5HUitP49+KtZ0z4s+GdAuPEeq6B4XutNubiabRU829luUDYUoqSP5YAU58sDJPzdgAdt/wAKzu/+in/EH/wYQf8Axmj/AIVnd/8ART/iD/4MIP8A4zXh/hr4s+Ptd8P/AA78K6nDq9xf61o1xqd7feHbi2F9LHFI6xbTKwiUlYw0mTuJYrtUgiul1XxZbv8As5WHxOm+J3ie7Frp5hiexRNO+3XG8qiTIUm2y7sRs4OwkEjg5oA9L/4Vnd/9FP8AiD/4MIP/AIzXEx+Abr/he02nf8LC8b7h4Xjm+1fbofOI+1ONmfJxt4z0zknmvSPg1p/irTPhpotv421W41PxC1uJr6WdEV45H+YxHYSp2Z2bgedue9Zkf/Jx8/8A2KEf/pY9AC/8Kzu/+in/ABB/8GEH/wAZo/4Vnd/9FP8AiD/4MIP/AIzXoNFAHn3/AArO7/6Kf8Qf/BhB/wDGaP8AhWd3/wBFP+IP/gwg/wDjNaOnX2u/8LVu9P1C6iFidKM9vawjITE5QOzEAlmUAkYAXOPmxuMvjm4vZdZ8P6Da39xp8OqTTLPcWxCzKI4jIAjEEDJAB4PHpWPtlyuVutj0P7Ol7aNNyWsea/RJJt/ck9vkZP8AwrO7/wCin/EH/wAGEH/xmj/hWd3/ANFP+IP/AIMIP/jNUNX1rxQnwp8QXWn6hElzpUuoW5vphum8u2Z1Q7QNrSMEALcAElsH7tenpyi/SnTqqb0XRP7xYvATwseaUk/elHT+7b876dfwPP8A/hWd3/0U/wCIP/gwg/8AjNcj8afh9dWHwf8AGV63xE8c3gg0O8kNvcX8LRS4hc7XAhBKnoQCOM817fXEfH//AJIZ47/7F6+/9EPWpwHBfA34f3WofBrwffL8RPHFks+jWri3tr6FYosxj5UBhJCjoASeK7P/AIVnd/8ART/iD/4MIP8A4zUn7Ov/ACQfwN/2ArT/ANFLXnCfEDxbq37VHhbTLXUGg8FX9vqCW1sse03Zt0dWmY8hkLqGjZTgrg+tAHof/Cs7v/op/wAQf/BhB/8AGaP+FZ3f/RT/AIg/+DCD/wCM1L8XLS4FpDrl/wDES68H+GdKikn1I2cSrPMduF/fNu2gE/cEbFjgA5xXlj+LvjXD+ytHrR0+OLxEbS6muNSvWET2tjFE8i3Bj5LTOqBVGBhmBYAA0Aenf8Kzu/8Aop/xB/8ABhB/8Zo/4Vnd/wDRT/iD/wCDCD/4zXkCeOvE+oW/wa0zXPGF7oOja/okl5q+txyR28klwtuzIhmkUoMnnbjJr0n9lHxhrnjb4OWOseILtby+juZ7U3AXDSrG+1WbHBYjqRjPpQBz9x4Auh8dbHTv+FheNyzeGLmb7Sb6HzgBdQDYD5ONpzkjGcgc123/AArO7/6Kf8Qf/BhB/wDGaLn/AJOO0/8A7FG6/wDSy3qn+0b4s1rw78PdSt/CcyxeIriyuZreZk3rawwxPLNM+OV+RGRGIK+a8YPWgC5/wrO7/wCin/EH/wAGEH/xmj/hWd3/ANFP+IP/AIMIP/jNZfg3xZrsf7K1v42uLkXutw+FZNRM1yuRLMkDOC4GMgkDOMV5f8NfFHjOXxZ8LtNvfGmt30Hj3w9fTal9oeMm1lWFnWS22oPLYEcbt4x270Aeyf8ACs7v/op/xB/8GEH/AMZo/wCFZ3f/AEU/4g/+DCD/AOM1594JbxZqnx41nQvDXj/xDd6D4YspItRn1VorqObUJUZY4jGEiYCMkyEqSG2Y3LmmeFdS8a+F/j/4Z8F6x4s13ULbULC9+2Sa7HCItSkiUMHsUgLGLHUiYj5AwGTigDc+Lfw8urP4U+L7xviN46uhBod7IYJ76Fo5dsDna4EIJU4wcEcGtzQ/hvdy6JYS/wDCzPH6b7aNtq6hBgZUcD9zW98bf+SMeOP+xdv/AP0mkroPDf8AyLum/wDXpF/6AKAON/4Vnd/9FP8AiD/4MIP/AIzR/wAKzu/+in/EH/wYQf8AxmvQayfFVtPc6U4TVrrTII8yXM1pHunMaqTiM4ODkA/dYkAgDJyFJ2VzSlBVJqLdr+v6anKf8Kzu/wDop/xB/wDBhB/8Zo/4Vnd/9FP+IP8A4MIP/jNbPw0vry/0Kd7m5lu4YrySKzuJxieWAAbWlHBV8k5BVT04HfmPBGqalfeIrfUtfk8VaZ/aNzKLK0uDCLJiFbEIAzKSFR3DMEzt+gOPt17um56Kymd6ycl+7/F6uyW+yd+1tS9/wrO7/wCin/EH/wAGEH/xmj/hWd3/ANFP+IP/AIMIP/jNZvg/XdTufEOl+bq19PqV3cyx6pYyriyt4gkhBt32hXbcsQwsjnDPxwSvqdVSqqqroxzDL54Goqc3e6v+LXX00ezWqPPv+FZ3f/RT/iD/AODCD/4zXw9+3Do0mhfGiKxk1vV9Zb+yIH+0alMskoy8ny5VVG0Y9O5r9Iq/PL/goV/yXyL/ALAtt/6HLWpwH1x4p+Gur69498L/ABA0HxVbaPqGj6ZJZxxXOlm7jkEgOWOJYyOGP+eKNe+FWta54n8O+Lb/AMbeR4j0mG5s5ryx0wRJNazBgRHG0j+VKob5ZMuMjJQ9Kx7/AOF/xV1K+n1DTPj1qelWNzI0ttYpokUi20bHKxBjICwUYGcDOKg/4VF8Y/8Ao4zVv/Cfh/8AjlAEPhb9nm68L6d4QbR/GyHVvDEt41vPeaT59tKtwzEkwecu2Rd3Dh+3T0s/D39n7/hDLjwTf2Xi5p9Q8MTXYaSTTh5d3bXLM0kezzMxv8xw+5gO6mmf8Ki+Mf8A0cZq3/hPw/8Axyj/AIVF8Y/+jjNW/wDCfh/+OUAd38V/h6vj268LPNqxsrbQ9ah1Sa3Nv5qXqxnPksCwABPchselXfGvh3xRqeq6ZqfhfxpJoElmHWa1msVu7S6RlIG+PejBlOCGD44wQa83/wCFRfGP/o4zVv8Awn4f/jlH/CovjH/0cZq3/hPw/wDxygDs/h58K9L8I/CCT4cx6pf3Nvc288d1eoRDKzzA+Y8eM+XyxKjnHHJ6157F+znqEkOkWl946tXs9H8P3+hWMdtoXksI7q3eEyyHzyHcb9xwF3Eds5q//wAKi+Mf/Rxmrf8AhPw//HKP+FRfGP8A6OM1b/wn4f8A45QAar8GrfR7fwXqVy9/4otvCmgz6HPpFnZRrJqkVxEYXbMkyLGArkkbjwODmsn4F/BHxLpPw+1WbxLr0+leKtW0+Kws7i3RJZdKs4seVbtuykg4XeuOQCu7vWt/wqL4x/8ARxmrf+E/D/8AHKP+FRfGP/o4zVv/AAn4f/jlAHR/Cb4RJ4J8ba74wudYt7vUdZiSKWDT9PNjZjBBaQw+ZJmRmGS2QBk4AyawPFn7P41u88W2sHi5rTw94v1G21DWLJtOEtwXikDlYZ/MAjDEd43x79Kj/wCFRfGP/o4zVv8Awn4f/jlH/CovjH/0cZq3/hPw/wDxygDt/ij8OI/G48IKNWbT18Na5baso+z+abjyc4jPzLtzn73OPSuO8SfAFNZ0D4k6UfFbQDxxqdvfmT7Bu+xeVIJNmPMHmZxjOVx6VD/wqL4x/wDRxmrf+E/D/wDHKP8AhUXxj/6OM1b/AMJ+H/45QBauvgVcR+KNd1TRfF0On2+v3Nvc34k0WK5u42T/AFgt53bbEHGR80b4z3p/xP8AgbdePNSnXUfGR/siW7trmOKXS0e9sTEfmW2uldDGrAkYZJAuciqX/CovjH/0cZq3/hPw/wDxyj/hUXxj/wCjjNW/8J+H/wCOUAe4W0S29vFArMyxoEBY5JAGOT3NSV4X/wAKi+Mf/Rxmrf8AhPw//HKP+FRfGP8A6OM1b/wn4f8A45QB7pRXhf8AwqL4x/8ARxmrf+E/D/8AHKP+FRfGP/o4zVv/AAn4f/jlAHulFeF/8Ki+Mf8A0cZq3/hPw/8Axyj/AIVF8Y/+jjNW/wDCfh/+OUAe6UV4X/wqL4x/9HGat/4T8P8A8co/4VF8Y/8Ao4zVv/Cfh/8AjlAHulFeF/8ACovjH/0cZq3/AIT8P/xyj/hUXxj/AOjjNW/8J+H/AOOUAe6UV4X/AMKi+Mf/AEcZq3/hPw//AByj/hUXxj/6OM1b/wAJ+H/45QB6l8T/APkmvij/ALA93/6JeuN/ZJ/5Ny8Gf9eTf+jXrmb/AOC/xav7C4sbz9ojVZra5iaGaNtAhw6MCGH+s7gmqvhr4D/E7w3oVpoeh/tAalZadZpst4E0CIqi5JwMyk9SaAOn8RfCDXPEmpWNv4i+IV1qnh2x19Nbt7ObTlF2jopCQ/aQ4XygzE48rdg4z3q5efDjxndaZFFc/Es395Dq094v9oaJFcWklvIoC28kG8FvLIyrh1I3NxyMc5/wqL4x/wDRxmrf+E/D/wDHKP8AhUXxj/6OM1b/AMJ+H/45QBvJ8HI9H8L6bo/g7XYdINtfTX16l3piXtpqMso+cywFlIIIXZtcbQMc9asaZ8KrnwvoGmWHw/8AFMnh24tr6a+vi9ktxbajJMP3nmw7kIwQuza42gY561zP/CovjH/0cZq3/hPw/wDxyj/hUXxj/wCjjNW/8J+H/wCOUAd98Gvh/B8OfC91pKalJqd1fajPqV7ctEIleeUjdsjydi4VQBuPfnmofEX/ACXjwZ/2AdZ/9G6fXD/8Ki+Mf/Rxmrf+E/D/APHKqT/A/wCKk2sWusS/tCao19aQywQTHQIspHKUMij97jkxR/8AfIoA9Z8daD4i1eTTLrw14ul8P3VjOzuj2Yura7RhgpLHuRjjggq6456544Xwl8F7/wAOafaafaeO7wWdzqGoX/iK3SxVY9Ve7RU2qCxMCoF4GX5J/DL/AOFRfGP/AKOM1b/wn4f/AI5R/wAKi+Mf/Rxmrf8AhPw//HKAJvB/wEk0XUPCS3/jKS+0rwd9tOh28OnCCdGuGzumlMjiQqOmETJwfY7fhL4QR2PijT/EPirWoPEl/o7zvpVz/ZiWlwrTNlnuXRiLiQKFVW2oB8xIJbI57/hUXxj/AOjjNW/8J+H/AOOUf8Ki+Mf/AEcZq3/hPw//ABygDu/hD8PV8AQeIfM1Y6tc63rU+qPcPb+W6LIFCwk7mLBNvBJHU8Cug8c/8iTrv/YNuP8A0W1eSf8ACovjH/0cZq3/AIT8P/xyo7v4N/F26tZrW4/aJ1WSGaNo5EOgQ4ZWGCP9Z6GgD1D4Rf8AJJ/B/wD2ArL/ANEJXUV4HpnwV+LGm6ba6bY/tDapBaWkKQQRLoEOEjRQqqP3vYACrH/CovjH/wBHGat/4T8P/wAcoA9d8X6bqmraHNp+kawNIuJSAbn7P5xVO4A3LgnpnPHNZdnZ+JtC0zSrC2k0+/Uagkcxt7M26QWm07sK0rEsGA+bJJ3dO9ebf8Ki+Mf/AEcZq3/hPw//AByj/hUXxj/6OM1b/wAJ+H/45WcqacubqdlLG1KdL2Nk43vZpb2tva/pqehr8OfD0PjHT/Ellb/ZpbRriR4ldyJJJSDv+9hcEMcAYO72otvBU0V9bRNq6votnqD6lbWgtsTLOzu53Tb8Mu6R/l2DggZ4yfPP+FRfGP8A6OM1b/wn4f8A45R/wqL4x/8ARxmrf+E/D/8AHKn6vT6L+v6Rs83xsklKo3ZW1101731956762vY90orwv/hUXxj/AOjjNW/8J+H/AOOUf8Ki+Mf/AEcZq3/hPw//ABytjzQ1/wD5Pj8Of9iVN/6USV6d480HxBrSadN4b8Wz+HbyyuBKT9lW5t7pO8c0ZZSw9CrqR7141N+z58RZvF8Hi6T496i2uQWhsorw6BFvWAsWKY83GMknpmtf/hUXxj/6OM1b/wAJ+H/45QBteDfhFrHhZ7ebTPH11DLda/da34gEWnqsepvPj90qlyYUUKMcuckn0w/Q/g1CviKz1fxXrkXiOTSp55tLnOmpbXSvKT89xKjYuHVdoU7E5BJBJ4wv+FRfGP8A6OM1b/wn4f8A45R/wqL4x/8ARxmrf+E/D/8AHKAH+Ff2fV0e58KWN14ue88PeEr27vNIsk08RXAaZy4E0/mESBdx6Rpn26UvhL9n/wDsS98JWtx4ua88P+ENQub/AEeyXThFcB5ZC4E0/mESBSe0aZ9ulR/8Ki+Mf/Rxmrf+E/D/APHKP+FRfGP/AKOM1b/wn4f/AI5QB7VrH/IJvP8Arg//AKCa5X4Gru+B/gZdxXPhuwGR1H+jR159J8IPjDJG0b/tGasVYFSP7Ah5B/7aVW0f4JfFbSNJs9J039oXVLaysoEt7aFdAixHGihVUZlzgAAUAdC/wh1zUvEvhzUPE/xBuNbsvDOoTX+mJJpqx3ZdjmMTzh9sgQYHyxpux2quPg54mXVvDvig/EhrzxdpFlc2E2p32kCWO7gld2AMKyptZN+A28ggDIqh/wAKi+Mf/Rxmrf8AhPw//HKP+FRfGP8A6OM1b/wn4f8A45QA/Qv2fV8LReEbnwj4uay1Xw7p1xYNcX+ni6huUnZ3kbyhJGUO+RyPmOBgHOM1ZsfgDp9h4U+Hvhu08RXBsfCOpf2jcJPbCRdRctvdSu4BBvJIzv2g4561T/4VF8Y/+jjNW/8ACfh/+OUf8Ki+Mf8A0cZq3/hPw/8AxygD3SvPY/8Ak4+f/sUI/wD0seuN/wCFRfGP/o4zVv8Awn4f/jlUx8DfikNcbXB+0Fqf9otai0M/9gRbjCHLhP8AW4+8SfWgD6Aorwv/AIVF8Y/+jjNW/wDCfh/+OUf8Ki+Mf/Rxmrf+E/D/APHKAPXf7FH/AAmR8RfaTk6eLLyNn/TTfu3Z/DGKx5tI17W1i1C5nh0rV9M1G7/s+RoPOiMDM0aM6BxuLREH7wwTnHavOv8AhUXxj/6OM1b/AMJ+H/45R/wqL4x/9HGat/4T8P8A8crN0os7aePqws1a6Vk7LRWat2aaet07npcng9ZPAmreGm1A+dqqXJuboRcCacsZHVM8LuYkLuOBxk9a6hRhQPQV4Z/wqL4x/wDRxmrf+E/D/wDHKP8AhUXxj/6OM1b/AMJ+H/45VRhGOxlWxVWt/Ed9W/m7X/JHulcR8f8A/khnjv8A7F6+/wDRD1wX/CovjH/0cZq3/hPw/wDxyqms/BH4q6zpF5pGp/tCapc2N7A9vcwtoEQEkbqVZTiXOCCRVHOehfs6/wDJB/A3/YCtP/RS1za/s++D7P4o+GPGWij+zbTQY5ANMTzXWWQ58tg5k+QIedoUg4weKwND+B/xU0TRrPR9K/aE1S1sLKFYLaFdAiIjjUYVRmXPAFXP+FRfGP8A6OM1b/wn4f8A45QBa1n4N+MdYt/DS6z8UF1qTRLia6ZNT0MS293KzExPJEkyZMQOACSMgHHau+1XwzrWvfDTWvCniLxBa3V9qtjc2b6ha6cYEjWVGQERGR8lQ39/nHavN/8AhUXxj/6OM1b/AMJ+H/45R/wqL4x/9HGat/4T8P8A8coA6A/CnWLTwd4Q0DSPGcUQ8O2i2ssV/o0d3ZX4EZUO8BdWVwcEFZOOQc5rsvhx4M0PwD4StfDPh6B4rK3y2Xbc8jscs7H1J54wPQV5b/wqL4x/9HGat/4T8P8A8co/4VF8Y/8Ao4zVv/Cfh/8AjlAHZ3P/ACcdp/8A2KN1/wCllvVr4qfDHwz8QtLuo9WtQmpNp89la36s+62Eg67VZQ4DBW2twStebN8Dvim2uJrjftB6mdRjtWtFn/sCLcIWdXZP9bjllU+vFXP+FRfGP/o4zVv/AAn4f/jlAGvoHwXm0jwnoXg+38ZXkXhu10m70/WLCG2C/wBqNcRNGZt7OxiKltwUbhkDoKi+H/wTuPD3ifwlrGseLE1aLwhp81jo0EGm/ZSFlXYWmbzX8whCRwE559qzf+FRfGP/AKOM1b/wn4f/AI5R/wAKi+Mf/Rxmrf8AhPw//HKAOy+Efwz/AOEB8Caj4b/4SC4vrq/ubi4l1SOAQ3AMvQ5JfLL2Zs89u1Znh74U60vj/wAOeL/GHjg+Irrw1aXFvpuzTRayOZhtZ538xxIdhI+VUGefasD/AIVF8Y/+jjNW/wDCfh/+OUf8Ki+Mf/Rxmrf+E/D/APHKAPRfjb/yRjxx/wBi7f8A/pNJXQeG/wDkXdN/69Iv/QBXiOrfBP4r6tpV3peo/tC6pcWV5A9vcRNoEWJI3UqynEvcEip4fg98YIYUhi/aK1ZY41Cqo0CHgAYA/wBZQB7tWdr9nqF5ap/Zeqf2ddxSb0kaHzY24IKumVLDBJGGXBCnPGD45/wqL4x/9HGat/4T8P8A8co/4VF8Y/8Ao4zVv/Cfh/8AjlJq6sXTqOnJSjuu6T/B6HpWl6Tq3h+Sxhs2jvzqOqS3OtXHl+WqhoH+ZFLEqN6RDGWPJ+odbeGdTbWbG51TX/t9nps7XFlEbXZMJCjx5kl3EOAsjjARf4T258z/AOFRfGP/AKOM1b/wn4f/AI5R/wAKi+Mf/Rxmrf8AhPw//HKzVGJ2SzGs25aXas3ZXe/lpo7aW00PQ9D8FTabdabDJq6z6RpEz3GnWotdkqSMjpmSXeQ42yycBV6jnjnsa8L/AOFRfGP/AKOM1b/wn4f/AI5R/wAKi+Mf/Rxmrf8AhPw//HKqFOMFaJjisXWxUueq7v0S636d22292e6V+eX/AAUK/wCS+Rf9gW2/9Dlr6Z/4VF8Y/wDo4zVv/Cfh/wDjlcT44/ZJ17xtrK6z4q+Md1ql+sKwCaXQkBCKSQvyzAdSfzqzmPVfjR461nwd4V8Mad4XjtG8R+ItRttM0xr2Mtao7ldxl2sGA255UE57Vr3Pxk+GNpq0mj3njLTYNQi1P+ypYJN6sl0OqHI4XPG/7meM5rlvH/hfxB4s+K/w0jfTJH8KaJnV5r2FlV472NT5SNk5KEhcgL36+nlI+EPjHX/A1rH4h8H+Xq/jTxh9s8XMnk+bp1p527dbuWOxSBkjLnk+tAH0b4r+KHgDwr4lsfDfiDxRY6fqt9t8i3kLEnc21SxAKoCe7EetV/Ffxc+HHhXVdQ0vxD4rstPvdOiimuYJVfcqSEBCoCnfncOFyQOTgc147pvgPx1b/FnxjomqfDzRde8P+Kdd+1za/f3IkS308/fgVdvmCTy8ouCAjYxkDNdj8OfAF3qXxh8feNfHXhuAPNcrp2jrNHHJBLYx8JKFO4hyFXJJHXoKAOs1v4yfDHRfF48Jap4wsLXWfNjha3cPhHfG1WcLsU8jOSMd8VL4r+Lnw48K6pqGl+IfFdnp97p8MU9zBIr7lSQgIVAU787hwuSBycDmvmLwN8J/Hlrd2fgnxv8ADrWtb0ZtdEmoajBrVmtrNGZwxmIa3+0uuPmI81WYcfLnFdb8Qfh7481mT4ueKF8GwXmv6h5eh6BDIsTRyadkI06BmyswTncWGD/D2oA9/wBE+IvgfW/Fk3hXSPFGm32swwCd7aCXf8h5yGHyscckAkgckCsvXfjJ8MdD8Xjwlq3jDT7XWfNSFrdg5CO5AVWcLsU8jOSMd8V5/wCAvhVPovx50i5XQWs/DfhLw6tto1/GIle8uJECS/aCvMjAM/IVRkd+/k/gv4UePbW9tvBXjb4d61rujSa8JNQ1GDWrRbWaMzqxlIa3Ny64G4jzVZhkfLmgD6d8WfFv4c+FNUv9L8Q+KrPT72wgiuLiGRXLCORgqFcKd+Sw4XJA5IA5rkvi5+0P4K8A61oelLeWmpzX93bi9KTOFs7OUZ+1BlRhIoGDtU5Oa89+IHw98daxP8W/FCeDILzXb2OPQvD0EixNFLp5YI06BmyswTkMWGD/AA9qvan8M/EGgfGTwBJa+AYfE/hPRdKi0q3nN1EktsHxHLLeB0Im2KzMqoFHvnggH0pJc28dm15LNHHbrGZWldgqqgGSxJ6DHOa8A8U/GjTfHXxH8CeDfhL4uE13PrAutWlSIpA9lCjPNCWdclmVTt2jBxywru/2mPC2v+Mfgf4i8OeFsf2pcRRtDH5pj81UkV3jB9WVWUA4BzgkDJrye1+Hvjzxj45uNV1TwLp/gb7F4Ou7bQ3sLtNovrqEwkXEkaBtyh2Pyr8uOC3cA9k074yfDDUfGY8H2XjHT5tbM7W4twHw0i5yocrsJ4I4bk8Dmue+HPifXvFX7QXjpLfU5v8AhFfD8EWmGwmCqRfbgWlTAOU2q4yWB5Hy+nkXwM+HPixfEvg3SPHXwx1uHT9CkM6X82rWRtYriKNzHJ5UUCzMN+MBpWwSCc4r179mjwt4g0iw8UeJvGGmy6Z4k8SaxJdXttuUxKqkiMxhS2AQx6sTQBH4+8feOtW+IVx8PvhLaaE+q6XbLearqOstI1pGrEKsC+UCfN+bcQ2MBTgHttfs5ePtT+I/wzh8QazZW1pqMV1NZ3It2JjkeM4LqDyoOemTj1ry06T8YvBHxE+I1t4U8DpqkPjK9E9jrkeqJDFprOrosjoyEsULhiAP4cDOa3/gTq//AAjela54E8FeH18S2nhnTpJ7jW7a68uLVNYIy9socEBmPVlZlXoQOlAEfw/+KXxU8TftDSeCdY8J6T4Y0ix05r68tbic3F28X3EeOVMJ80jIdpXhQ3OcVpftCeKvi54La61/w3f+Bbfw3FAixRaotw97cXJyPKjSMYdmOAoH44AJrmvhEPile/tF6h418Y/Cu60aHV7H+zluV1SJorC2jBkUOgBaV2dEXcCoGT8vp2uq+GfEHj341RXHifTZbbwT4VZLrSYZHVGvtSB+W4O0sWjjUttyUO4jKsM0Adx8PNS166+Hmk6t41tYNM1h7MTajEMJHA2Mnqx2gD1PFYHhT42fC3xV4lt/Dfh7xfa6hqtyzrDbxwyjeUVmbDFAv3VY5zzjij9pHwxr3jH4JeJfDnhoj+1bu3TyUMpj80JKjvHuHdlVlweDuwSASa83+Gvg3xbrHxs8NeJvFPw9sfCGm+HtAkew/s+eJzJdyhYnS4ZVUsfLLkKBhf7xzQB7B8WfHGn/AA88C33ii+t5bwwbI7azhYCW6mdgqRpnqSSM4BIAJwcYrlfg7r/xfupXuPijoOhabpl1YNfW89lMyPYlWUeRcK+RuZG3BlOAI2B5OBW/am8LeKPEXhXw3f8AhLS01a/8PeJLTWGsPPET3KRbgURiMA5cHnHAJ5OAef8AGOo/G3xx8NtU0yTwMnhh9dvbbSo4or6O5udPtG3fa7qUkKkiFdqKi4b5mOeBQBF8NPjf4g8RfFyw07UrK2j8I+JZNQt/DbR2xW6Z7URs0kxLlPKZTJtZN2SB0waz/iZ8ZPHy+N/GOn+BtR8E6dpvhKBftqeI2eO4uZtju32cI+HGFAGdpyfxrKj+B/xI8BeKPhxrekeL5PGsHh7U1sorGXTEt0sLGdWWeXd5uWwuMDk5IPQYrpfhR8FdL8Qax4h8dfFbwbE/ie/1154YpnzDFDHjymRFYjDdw5bOOmOoA/xn8dNcsfhp4FvrTSLHRPEHjEBYrnWTIum6ew6+c6rvy/AQYAwxYtheYfGnxT+KGgaX4V8L3lr4T0jxxrOo3MQvrydm0ea0gh3tOHyHj3l0VVIOdrZxkVtftDWfjrWobvwbZfDbTPF/hrWLVIra4N+LZ9KuQWBmlBU7lBaNl2YOEcHOa8r+Ifwx8cWeteCND1H4dz/E3w94W0NoUZNRWyFxdzN+8MjOWZkQIu1QF5wc4+WgDuPC/wAb/FVl8OfiRq/jSx0m5vPCEkcUGo6GHlsbySYbUVN5G4I5TeQ2cP0GBnU+Efif4zeIPE2ltrmv/Cy90WSH7ReW+j3Mz3qRlPlwpJAIdkBzx19q8w1X4T/ELTfgz4ktdA8GG3i8Y61ZtP4St78SNpVjCHdyk8hCCV3WPJ2sAMcN/D6j+zN4NstH1DU9Um+Cw+HmoQW8drBcNq/2172JzlwcYC4McZPHOeO9AHuVFFFABRRRQAUUUUAFFFFABRRRQAUUUUAFFFFABRRRQAUUUUAFFFFABRRRQAUUUUAFFFFABRRRQAUUUUAFFFFABRRRQAUUUUAFFFFABRRRQAUUUUAFFFFABRRRQAUUUUAFFFFABRRRQAUUUUAFFFFABRRRQAUUUUAFFFFABRRRQAUUUUAVdI/5Bdr/ANcl/lVqiigAooooAKKKKACiiigAooooAKKKKACiiigAqtpun2Gm232bTbG2soNxbyreJY13E5JwoAyTRRQBZooooAKKKKACiiigAooooAKKKKACiiigAooooAKKKKACiiigAooooAKKKKACiiigAooooAKKKKACiiigAooooAKKKKACiiigAooooAKKKKACiiigAooooAKKKKACiiigAooooAKKKKACiiigAooooAKKKKACiiigAooooAKKKKACiiigAooooAKKKKACiiigAooooAKKKKACiiigD//Z">
            <a:extLst>
              <a:ext uri="{FF2B5EF4-FFF2-40B4-BE49-F238E27FC236}">
                <a16:creationId xmlns:a16="http://schemas.microsoft.com/office/drawing/2014/main" id="{9C7B500C-C0BE-4BE2-96A9-41B2A71A51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/>
            <a:endParaRPr lang="es-ES" altLang="ca-ES"/>
          </a:p>
        </p:txBody>
      </p:sp>
      <p:sp>
        <p:nvSpPr>
          <p:cNvPr id="20498" name="Rectangle 13">
            <a:extLst>
              <a:ext uri="{FF2B5EF4-FFF2-40B4-BE49-F238E27FC236}">
                <a16:creationId xmlns:a16="http://schemas.microsoft.com/office/drawing/2014/main" id="{85112ED0-3C88-47C4-A503-71B2A6457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7500"/>
            <a:ext cx="7799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eneva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ca-ES" altLang="ca-ES" sz="2400" b="1">
                <a:ea typeface="ＭＳ Ｐゴシック" panose="020B0600070205080204" pitchFamily="34" charset="-128"/>
              </a:rPr>
              <a:t>Línies estratègiques i accions prioritzades (II)</a:t>
            </a:r>
            <a:r>
              <a:rPr lang="ca-ES" altLang="ca-ES" sz="2400">
                <a:ea typeface="ＭＳ Ｐゴシック" panose="020B0600070205080204" pitchFamily="34" charset="-128"/>
              </a:rPr>
              <a:t> </a:t>
            </a:r>
            <a:endParaRPr lang="ca-ES" altLang="ca-E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2" name="Marcador de contenido 4">
            <a:extLst>
              <a:ext uri="{FF2B5EF4-FFF2-40B4-BE49-F238E27FC236}">
                <a16:creationId xmlns:a16="http://schemas.microsoft.com/office/drawing/2014/main" id="{255DA4D0-0EAC-4963-BF37-8E7010130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023506"/>
              </p:ext>
            </p:extLst>
          </p:nvPr>
        </p:nvGraphicFramePr>
        <p:xfrm>
          <a:off x="784969" y="1911935"/>
          <a:ext cx="7700219" cy="3749313"/>
        </p:xfrm>
        <a:graphic>
          <a:graphicData uri="http://schemas.openxmlformats.org/drawingml/2006/table">
            <a:tbl>
              <a:tblPr firstRow="1" bandRow="1"/>
              <a:tblGrid>
                <a:gridCol w="770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noProof="0" dirty="0">
                          <a:effectLst/>
                          <a:latin typeface="+mn-lt"/>
                        </a:rPr>
                        <a:t>Consolidar la nostra presència a l’edifici 15 de l’Escola Industrial</a:t>
                      </a:r>
                      <a:endParaRPr lang="ca-ES" sz="1800" b="0" noProof="0" dirty="0">
                        <a:latin typeface="+mn-lt"/>
                      </a:endParaRP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u="none" strike="noStrike" noProof="0" dirty="0">
                          <a:effectLst/>
                          <a:latin typeface="+mn-lt"/>
                        </a:rPr>
                        <a:t>Reivindicar un nou equipament per Casanova</a:t>
                      </a:r>
                      <a:endParaRPr lang="ca-E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800" b="0" noProof="0" dirty="0">
                          <a:latin typeface="+mn-lt"/>
                        </a:rPr>
                        <a:t>Valorar nous espais per la direcció/gerència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Valorar nous espais per la pediatria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Valorar nous espais per centre odontològic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Revisió general de la cartelleria i les consultes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 dirty="0">
                          <a:latin typeface="+mn-lt"/>
                        </a:rPr>
                        <a:t>Continuar revisant la dotació tecnològica de CAPSBE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Planificar la nova pàgina web</a:t>
                      </a:r>
                    </a:p>
                  </a:txBody>
                  <a:tcPr marL="91451" marR="91451" marT="45724" marB="45724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993F3398-397F-4FF9-9AA1-1E0BB15AC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713831"/>
              </p:ext>
            </p:extLst>
          </p:nvPr>
        </p:nvGraphicFramePr>
        <p:xfrm>
          <a:off x="371475" y="908720"/>
          <a:ext cx="798755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50C64159-F53D-49BA-889A-BA7BEBD57643}"/>
              </a:ext>
            </a:extLst>
          </p:cNvPr>
          <p:cNvSpPr txBox="1"/>
          <p:nvPr/>
        </p:nvSpPr>
        <p:spPr>
          <a:xfrm>
            <a:off x="467544" y="1259468"/>
            <a:ext cx="3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</a:t>
            </a:r>
            <a:endParaRPr lang="ca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FD32E7370CD47A9C2996FCE170298" ma:contentTypeVersion="14" ma:contentTypeDescription="Crea un document nou" ma:contentTypeScope="" ma:versionID="e3de56986465166aa70dc470bedeaa75">
  <xsd:schema xmlns:xsd="http://www.w3.org/2001/XMLSchema" xmlns:xs="http://www.w3.org/2001/XMLSchema" xmlns:p="http://schemas.microsoft.com/office/2006/metadata/properties" xmlns:ns2="8c64ec17-ed71-40d8-8a72-36eed030cc0a" xmlns:ns3="a97a11ba-631d-42e9-8679-b35cc2dfb51b" targetNamespace="http://schemas.microsoft.com/office/2006/metadata/properties" ma:root="true" ma:fieldsID="0176ba6f00742d041ba7fb08a46c7105" ns2:_="" ns3:_="">
    <xsd:import namespace="8c64ec17-ed71-40d8-8a72-36eed030cc0a"/>
    <xsd:import namespace="a97a11ba-631d-42e9-8679-b35cc2dfb5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4ec17-ed71-40d8-8a72-36eed030c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es de la imatge" ma:readOnly="false" ma:fieldId="{5cf76f15-5ced-4ddc-b409-7134ff3c332f}" ma:taxonomyMulti="true" ma:sspId="93c5be41-a6aa-483d-a0c8-f4c5ef9c0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a11ba-631d-42e9-8679-b35cc2dfb5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adfa0ae-4971-4759-adfe-5907daf4a933}" ma:internalName="TaxCatchAll" ma:showField="CatchAllData" ma:web="a97a11ba-631d-42e9-8679-b35cc2dfb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7a11ba-631d-42e9-8679-b35cc2dfb51b">
      <UserInfo>
        <DisplayName>GODIA, ORIOL (CAPSBE)</DisplayName>
        <AccountId>11</AccountId>
        <AccountType/>
      </UserInfo>
      <UserInfo>
        <DisplayName>HERVAS, AMPARO (CAPSBE)</DisplayName>
        <AccountId>35</AccountId>
        <AccountType/>
      </UserInfo>
    </SharedWithUsers>
    <lcf76f155ced4ddcb4097134ff3c332f xmlns="8c64ec17-ed71-40d8-8a72-36eed030cc0a">
      <Terms xmlns="http://schemas.microsoft.com/office/infopath/2007/PartnerControls"/>
    </lcf76f155ced4ddcb4097134ff3c332f>
    <TaxCatchAll xmlns="a97a11ba-631d-42e9-8679-b35cc2dfb51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6408B3-F33B-421F-9E51-9E87D58F0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4ec17-ed71-40d8-8a72-36eed030cc0a"/>
    <ds:schemaRef ds:uri="a97a11ba-631d-42e9-8679-b35cc2dfb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77E308-D700-420C-8AD2-A55A72C554DD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8bbacaa8-558e-435e-8511-f4962d5d0cab"/>
    <ds:schemaRef ds:uri="http://purl.org/dc/elements/1.1/"/>
    <ds:schemaRef ds:uri="60fef27e-1ede-4762-9c5a-488b1cdd0d79"/>
    <ds:schemaRef ds:uri="http://www.w3.org/XML/1998/namespace"/>
    <ds:schemaRef ds:uri="a97a11ba-631d-42e9-8679-b35cc2dfb51b"/>
    <ds:schemaRef ds:uri="8c64ec17-ed71-40d8-8a72-36eed030cc0a"/>
  </ds:schemaRefs>
</ds:datastoreItem>
</file>

<file path=customXml/itemProps3.xml><?xml version="1.0" encoding="utf-8"?>
<ds:datastoreItem xmlns:ds="http://schemas.openxmlformats.org/officeDocument/2006/customXml" ds:itemID="{044C796F-9D86-4DB1-A705-83CD042CD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8628</TotalTime>
  <Words>1143</Words>
  <Application>Microsoft Office PowerPoint</Application>
  <PresentationFormat>Presentación en pantalla (4:3)</PresentationFormat>
  <Paragraphs>163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Geneva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Vasco Batista</dc:creator>
  <cp:lastModifiedBy>CASTELLANO, SILVIA (CAPSBE)</cp:lastModifiedBy>
  <cp:revision>675</cp:revision>
  <cp:lastPrinted>2022-03-31T16:52:42Z</cp:lastPrinted>
  <dcterms:created xsi:type="dcterms:W3CDTF">2012-10-10T15:10:32Z</dcterms:created>
  <dcterms:modified xsi:type="dcterms:W3CDTF">2025-07-06T09:54:36Z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0x0101007A2FD32E7370CD47A9C2996FCE170298</vt:lpwstr>
  </property>
</Properties>
</file>